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1" r:id="rId2"/>
  </p:sldIdLst>
  <p:sldSz cx="6858000" cy="5143500"/>
  <p:notesSz cx="6858000" cy="9144000"/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C8DEE8"/>
    <a:srgbClr val="E55F00"/>
    <a:srgbClr val="6D35EB"/>
    <a:srgbClr val="83929D"/>
    <a:srgbClr val="133D8F"/>
    <a:srgbClr val="6C8087"/>
    <a:srgbClr val="548C9E"/>
    <a:srgbClr val="A4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574"/>
  </p:normalViewPr>
  <p:slideViewPr>
    <p:cSldViewPr snapToGrid="0" snapToObjects="1">
      <p:cViewPr>
        <p:scale>
          <a:sx n="140" d="100"/>
          <a:sy n="140" d="100"/>
        </p:scale>
        <p:origin x="148" y="-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04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9071-705C-A14B-81A6-91D2D4F86224}" type="datetimeFigureOut">
              <a:t>8.10.2025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697B-C446-A642-9857-D01727DE57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4166-0593-B34C-B7BF-823C01BFC0D6}" type="datetimeFigureOut">
              <a:t>8.10.2025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DBB7-05E6-3347-8255-0EF35461E1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34EFEF-0426-C74F-9A00-3037EFE0B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15"/>
          <a:stretch/>
        </p:blipFill>
        <p:spPr>
          <a:xfrm>
            <a:off x="1016" y="0"/>
            <a:ext cx="6856984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9001" y="1021978"/>
            <a:ext cx="3429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0719" y="3727873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08/10/2025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933" y="3727873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3698056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670719" y="1818042"/>
            <a:ext cx="2759665" cy="1582366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2800" b="1" spc="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2194" y="1022351"/>
            <a:ext cx="733425" cy="663575"/>
            <a:chOff x="5142" y="64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2" y="64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5" y="647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2" y="76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08" y="76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3" y="76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30"/>
            <a:ext cx="48006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85FE60C-1298-40ED-B909-705967FAF81D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6957" y="-7938"/>
            <a:ext cx="736997" cy="668338"/>
            <a:chOff x="5146" y="-5"/>
            <a:chExt cx="619" cy="42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5"/>
              <a:ext cx="61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2"/>
              <a:ext cx="613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5"/>
              <a:ext cx="111" cy="163"/>
            </a:xfrm>
            <a:custGeom>
              <a:avLst/>
              <a:gdLst>
                <a:gd name="T0" fmla="*/ 158 w 222"/>
                <a:gd name="T1" fmla="*/ 327 h 327"/>
                <a:gd name="T2" fmla="*/ 158 w 222"/>
                <a:gd name="T3" fmla="*/ 78 h 327"/>
                <a:gd name="T4" fmla="*/ 222 w 222"/>
                <a:gd name="T5" fmla="*/ 78 h 327"/>
                <a:gd name="T6" fmla="*/ 222 w 222"/>
                <a:gd name="T7" fmla="*/ 0 h 327"/>
                <a:gd name="T8" fmla="*/ 0 w 222"/>
                <a:gd name="T9" fmla="*/ 0 h 327"/>
                <a:gd name="T10" fmla="*/ 0 w 222"/>
                <a:gd name="T11" fmla="*/ 78 h 327"/>
                <a:gd name="T12" fmla="*/ 66 w 222"/>
                <a:gd name="T13" fmla="*/ 78 h 327"/>
                <a:gd name="T14" fmla="*/ 66 w 222"/>
                <a:gd name="T15" fmla="*/ 327 h 327"/>
                <a:gd name="T16" fmla="*/ 66 w 222"/>
                <a:gd name="T17" fmla="*/ 327 h 327"/>
                <a:gd name="T18" fmla="*/ 158 w 222"/>
                <a:gd name="T1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7">
                  <a:moveTo>
                    <a:pt x="158" y="327"/>
                  </a:moveTo>
                  <a:lnTo>
                    <a:pt x="158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158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5"/>
              <a:ext cx="122" cy="163"/>
            </a:xfrm>
            <a:custGeom>
              <a:avLst/>
              <a:gdLst>
                <a:gd name="T0" fmla="*/ 88 w 244"/>
                <a:gd name="T1" fmla="*/ 78 h 327"/>
                <a:gd name="T2" fmla="*/ 88 w 244"/>
                <a:gd name="T3" fmla="*/ 327 h 327"/>
                <a:gd name="T4" fmla="*/ 180 w 244"/>
                <a:gd name="T5" fmla="*/ 327 h 327"/>
                <a:gd name="T6" fmla="*/ 180 w 244"/>
                <a:gd name="T7" fmla="*/ 78 h 327"/>
                <a:gd name="T8" fmla="*/ 244 w 244"/>
                <a:gd name="T9" fmla="*/ 78 h 327"/>
                <a:gd name="T10" fmla="*/ 244 w 244"/>
                <a:gd name="T11" fmla="*/ 0 h 327"/>
                <a:gd name="T12" fmla="*/ 25 w 244"/>
                <a:gd name="T13" fmla="*/ 0 h 327"/>
                <a:gd name="T14" fmla="*/ 0 w 244"/>
                <a:gd name="T15" fmla="*/ 78 h 327"/>
                <a:gd name="T16" fmla="*/ 88 w 244"/>
                <a:gd name="T17" fmla="*/ 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7">
                  <a:moveTo>
                    <a:pt x="88" y="78"/>
                  </a:moveTo>
                  <a:lnTo>
                    <a:pt x="88" y="327"/>
                  </a:lnTo>
                  <a:lnTo>
                    <a:pt x="180" y="327"/>
                  </a:lnTo>
                  <a:lnTo>
                    <a:pt x="180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3 w 289"/>
                <a:gd name="T1" fmla="*/ 327 h 327"/>
                <a:gd name="T2" fmla="*/ 289 w 289"/>
                <a:gd name="T3" fmla="*/ 0 h 327"/>
                <a:gd name="T4" fmla="*/ 197 w 289"/>
                <a:gd name="T5" fmla="*/ 0 h 327"/>
                <a:gd name="T6" fmla="*/ 142 w 289"/>
                <a:gd name="T7" fmla="*/ 168 h 327"/>
                <a:gd name="T8" fmla="*/ 135 w 289"/>
                <a:gd name="T9" fmla="*/ 192 h 327"/>
                <a:gd name="T10" fmla="*/ 135 w 289"/>
                <a:gd name="T11" fmla="*/ 192 h 327"/>
                <a:gd name="T12" fmla="*/ 135 w 289"/>
                <a:gd name="T13" fmla="*/ 192 h 327"/>
                <a:gd name="T14" fmla="*/ 135 w 289"/>
                <a:gd name="T15" fmla="*/ 192 h 327"/>
                <a:gd name="T16" fmla="*/ 135 w 289"/>
                <a:gd name="T17" fmla="*/ 192 h 327"/>
                <a:gd name="T18" fmla="*/ 135 w 289"/>
                <a:gd name="T19" fmla="*/ 192 h 327"/>
                <a:gd name="T20" fmla="*/ 135 w 289"/>
                <a:gd name="T21" fmla="*/ 192 h 327"/>
                <a:gd name="T22" fmla="*/ 128 w 289"/>
                <a:gd name="T23" fmla="*/ 168 h 327"/>
                <a:gd name="T24" fmla="*/ 91 w 289"/>
                <a:gd name="T25" fmla="*/ 60 h 327"/>
                <a:gd name="T26" fmla="*/ 0 w 289"/>
                <a:gd name="T27" fmla="*/ 60 h 327"/>
                <a:gd name="T28" fmla="*/ 89 w 289"/>
                <a:gd name="T29" fmla="*/ 327 h 327"/>
                <a:gd name="T30" fmla="*/ 183 w 289"/>
                <a:gd name="T3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7">
                  <a:moveTo>
                    <a:pt x="183" y="327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2" y="168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7"/>
                  </a:lnTo>
                  <a:lnTo>
                    <a:pt x="183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30"/>
            <a:ext cx="48006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0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D899E24-786A-4024-8409-9CEB063C3201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11990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TT 2018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985961"/>
            <a:ext cx="4800600" cy="1161927"/>
          </a:xfrm>
        </p:spPr>
        <p:txBody>
          <a:bodyPr/>
          <a:lstStyle>
            <a:lvl1pPr algn="l">
              <a:lnSpc>
                <a:spcPct val="90000"/>
              </a:lnSpc>
              <a:defRPr sz="3100" b="1" i="0" spc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5970" y="2228851"/>
            <a:ext cx="4800600" cy="1682063"/>
          </a:xfrm>
        </p:spPr>
        <p:txBody>
          <a:bodyPr/>
          <a:lstStyle>
            <a:lvl1pPr marL="0" indent="0" algn="l">
              <a:buNone/>
              <a:defRPr sz="1997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short VTT subtitle or leading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590767-2E29-476B-8AD3-471B1DE54AF1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1484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0"/>
            <a:ext cx="5146769" cy="750428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6"/>
            <a:ext cx="514676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500" indent="-176213"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C5EE4E-7584-4606-BFF7-00B058769B29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0940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0"/>
            <a:ext cx="5146769" cy="408476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6"/>
            <a:ext cx="514676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E732A79-90EC-4FE2-8949-082BFA9B9A62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6022" y="1128714"/>
            <a:ext cx="5147072" cy="325437"/>
          </a:xfrm>
        </p:spPr>
        <p:txBody>
          <a:bodyPr/>
          <a:lstStyle>
            <a:lvl1pPr marL="6350" indent="0">
              <a:buFontTx/>
              <a:buNone/>
              <a:defRPr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6504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135173"/>
            <a:ext cx="4910051" cy="1006041"/>
          </a:xfrm>
        </p:spPr>
        <p:txBody>
          <a:bodyPr/>
          <a:lstStyle>
            <a:lvl1pPr>
              <a:lnSpc>
                <a:spcPct val="90000"/>
              </a:lnSpc>
              <a:defRPr sz="30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286124"/>
            <a:ext cx="3272523" cy="3174559"/>
          </a:xfrm>
        </p:spPr>
        <p:txBody>
          <a:bodyPr/>
          <a:lstStyle>
            <a:lvl1pPr marL="11061" indent="0">
              <a:spcAft>
                <a:spcPts val="768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add VTT content text.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ABBB3-80D2-451B-8841-3B5307001A55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1B2B89-A667-5744-95C6-2A30C28617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95530" y="1300621"/>
            <a:ext cx="2129045" cy="3160061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an image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1"/>
            <a:ext cx="5146769" cy="750427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2" spcCol="360000"/>
          <a:lstStyle>
            <a:lvl1pPr marL="9755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218408E-AEC6-4FD9-9392-29FFCEC00730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Refere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747423"/>
            <a:ext cx="514676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49" y="1956"/>
            <a:ext cx="819150" cy="3683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9CFBE2E-A0DF-475A-853D-B2DE077AD353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Refer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87289"/>
            <a:ext cx="5146769" cy="710839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49" y="1956"/>
            <a:ext cx="819150" cy="3683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6029" y="1568750"/>
            <a:ext cx="5850129" cy="411330"/>
          </a:xfrm>
        </p:spPr>
        <p:txBody>
          <a:bodyPr>
            <a:noAutofit/>
          </a:bodyPr>
          <a:lstStyle>
            <a:lvl1pPr>
              <a:defRPr sz="1800" spc="0" baseline="0"/>
            </a:lvl1pPr>
          </a:lstStyle>
          <a:p>
            <a:pPr lvl="0"/>
            <a:r>
              <a:rPr lang="en-GB" noProof="0" dirty="0"/>
              <a:t>Click to VTT content text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6029" y="2297113"/>
            <a:ext cx="1814506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 baseline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82298" y="2297113"/>
            <a:ext cx="1906347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88657" y="2297113"/>
            <a:ext cx="1917502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4BA59-9DFB-4E66-9DE8-A4669D551619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747423"/>
            <a:ext cx="514676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CC0BCE-4CED-4D57-A164-C2D232EBA62E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9075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34EFEF-0426-C74F-9A00-3037EFE0B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31"/>
          <a:stretch/>
        </p:blipFill>
        <p:spPr>
          <a:xfrm>
            <a:off x="1016" y="0"/>
            <a:ext cx="342584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1689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11D53-FB19-4E6B-A023-68EA5512DB39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0775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DFEBE9-922C-4262-BA21-02CE6DF607EB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6BC4EB-DEF2-404B-880C-A7A67A3BF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" t="339" r="49655" b="225"/>
          <a:stretch/>
        </p:blipFill>
        <p:spPr>
          <a:xfrm>
            <a:off x="-1" y="0"/>
            <a:ext cx="3458819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4928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59772D-FD13-BA43-9B70-E97C0308F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1016" y="0"/>
            <a:ext cx="3427985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6376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A70204-C705-DC48-A6C4-D718A553F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0" t="121" r="36555" b="420"/>
          <a:stretch/>
        </p:blipFill>
        <p:spPr>
          <a:xfrm>
            <a:off x="-1" y="0"/>
            <a:ext cx="4008535" cy="514519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601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9E9D0C-B924-BD43-A00E-A5F307386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3" r="25247"/>
          <a:stretch/>
        </p:blipFill>
        <p:spPr>
          <a:xfrm>
            <a:off x="1" y="0"/>
            <a:ext cx="4783055" cy="515244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1024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5534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431445" y="0"/>
            <a:ext cx="3426556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an image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B9B135E-553A-47C8-B614-83E50D04C826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-5953" y="-6350"/>
            <a:ext cx="733426" cy="661988"/>
            <a:chOff x="-5" y="-4"/>
            <a:chExt cx="616" cy="41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5" y="-4"/>
              <a:ext cx="6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2" y="-1"/>
              <a:ext cx="610" cy="411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95" y="115"/>
              <a:ext cx="111" cy="162"/>
            </a:xfrm>
            <a:custGeom>
              <a:avLst/>
              <a:gdLst>
                <a:gd name="T0" fmla="*/ 157 w 221"/>
                <a:gd name="T1" fmla="*/ 324 h 324"/>
                <a:gd name="T2" fmla="*/ 157 w 221"/>
                <a:gd name="T3" fmla="*/ 78 h 324"/>
                <a:gd name="T4" fmla="*/ 221 w 221"/>
                <a:gd name="T5" fmla="*/ 78 h 324"/>
                <a:gd name="T6" fmla="*/ 221 w 221"/>
                <a:gd name="T7" fmla="*/ 0 h 324"/>
                <a:gd name="T8" fmla="*/ 0 w 221"/>
                <a:gd name="T9" fmla="*/ 0 h 324"/>
                <a:gd name="T10" fmla="*/ 0 w 221"/>
                <a:gd name="T11" fmla="*/ 78 h 324"/>
                <a:gd name="T12" fmla="*/ 66 w 221"/>
                <a:gd name="T13" fmla="*/ 78 h 324"/>
                <a:gd name="T14" fmla="*/ 66 w 221"/>
                <a:gd name="T15" fmla="*/ 324 h 324"/>
                <a:gd name="T16" fmla="*/ 66 w 221"/>
                <a:gd name="T17" fmla="*/ 324 h 324"/>
                <a:gd name="T18" fmla="*/ 157 w 221"/>
                <a:gd name="T1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4">
                  <a:moveTo>
                    <a:pt x="157" y="324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157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61" y="115"/>
              <a:ext cx="122" cy="162"/>
            </a:xfrm>
            <a:custGeom>
              <a:avLst/>
              <a:gdLst>
                <a:gd name="T0" fmla="*/ 87 w 242"/>
                <a:gd name="T1" fmla="*/ 78 h 324"/>
                <a:gd name="T2" fmla="*/ 87 w 242"/>
                <a:gd name="T3" fmla="*/ 324 h 324"/>
                <a:gd name="T4" fmla="*/ 178 w 242"/>
                <a:gd name="T5" fmla="*/ 324 h 324"/>
                <a:gd name="T6" fmla="*/ 178 w 242"/>
                <a:gd name="T7" fmla="*/ 78 h 324"/>
                <a:gd name="T8" fmla="*/ 242 w 242"/>
                <a:gd name="T9" fmla="*/ 78 h 324"/>
                <a:gd name="T10" fmla="*/ 242 w 242"/>
                <a:gd name="T11" fmla="*/ 0 h 324"/>
                <a:gd name="T12" fmla="*/ 24 w 242"/>
                <a:gd name="T13" fmla="*/ 0 h 324"/>
                <a:gd name="T14" fmla="*/ 0 w 242"/>
                <a:gd name="T15" fmla="*/ 78 h 324"/>
                <a:gd name="T16" fmla="*/ 87 w 242"/>
                <a:gd name="T17" fmla="*/ 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4">
                  <a:moveTo>
                    <a:pt x="87" y="78"/>
                  </a:moveTo>
                  <a:lnTo>
                    <a:pt x="87" y="324"/>
                  </a:lnTo>
                  <a:lnTo>
                    <a:pt x="178" y="324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16" y="115"/>
              <a:ext cx="144" cy="162"/>
            </a:xfrm>
            <a:custGeom>
              <a:avLst/>
              <a:gdLst>
                <a:gd name="T0" fmla="*/ 183 w 289"/>
                <a:gd name="T1" fmla="*/ 324 h 324"/>
                <a:gd name="T2" fmla="*/ 289 w 289"/>
                <a:gd name="T3" fmla="*/ 0 h 324"/>
                <a:gd name="T4" fmla="*/ 196 w 289"/>
                <a:gd name="T5" fmla="*/ 0 h 324"/>
                <a:gd name="T6" fmla="*/ 142 w 289"/>
                <a:gd name="T7" fmla="*/ 168 h 324"/>
                <a:gd name="T8" fmla="*/ 135 w 289"/>
                <a:gd name="T9" fmla="*/ 191 h 324"/>
                <a:gd name="T10" fmla="*/ 135 w 289"/>
                <a:gd name="T11" fmla="*/ 191 h 324"/>
                <a:gd name="T12" fmla="*/ 135 w 289"/>
                <a:gd name="T13" fmla="*/ 191 h 324"/>
                <a:gd name="T14" fmla="*/ 135 w 289"/>
                <a:gd name="T15" fmla="*/ 191 h 324"/>
                <a:gd name="T16" fmla="*/ 135 w 289"/>
                <a:gd name="T17" fmla="*/ 191 h 324"/>
                <a:gd name="T18" fmla="*/ 135 w 289"/>
                <a:gd name="T19" fmla="*/ 191 h 324"/>
                <a:gd name="T20" fmla="*/ 135 w 289"/>
                <a:gd name="T21" fmla="*/ 191 h 324"/>
                <a:gd name="T22" fmla="*/ 128 w 289"/>
                <a:gd name="T23" fmla="*/ 168 h 324"/>
                <a:gd name="T24" fmla="*/ 91 w 289"/>
                <a:gd name="T25" fmla="*/ 61 h 324"/>
                <a:gd name="T26" fmla="*/ 0 w 289"/>
                <a:gd name="T27" fmla="*/ 61 h 324"/>
                <a:gd name="T28" fmla="*/ 90 w 289"/>
                <a:gd name="T29" fmla="*/ 324 h 324"/>
                <a:gd name="T30" fmla="*/ 183 w 289"/>
                <a:gd name="T3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4">
                  <a:moveTo>
                    <a:pt x="183" y="324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1"/>
                  </a:lnTo>
                  <a:lnTo>
                    <a:pt x="0" y="61"/>
                  </a:lnTo>
                  <a:lnTo>
                    <a:pt x="90" y="324"/>
                  </a:lnTo>
                  <a:lnTo>
                    <a:pt x="183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426556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an image.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1D48CF9-8A4A-49DE-8B30-9D21B0FD9BD3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0529" y="-6350"/>
            <a:ext cx="733425" cy="663575"/>
            <a:chOff x="5149" y="-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9" y="-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2" y="-1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9" y="115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5" y="115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70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29"/>
            <a:ext cx="4800600" cy="260545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 baseline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88082" y="-25"/>
            <a:ext cx="569700" cy="511200"/>
            <a:chOff x="7701860" y="1286929"/>
            <a:chExt cx="759600" cy="511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701860" y="1286929"/>
              <a:ext cx="759600" cy="51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53694" y="1439710"/>
              <a:ext cx="482600" cy="2032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6288300" y="975"/>
            <a:ext cx="569700" cy="51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8F84A4-0822-4709-BB76-251B05DAEE86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46" y="540878"/>
            <a:ext cx="5199580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46" y="1544135"/>
            <a:ext cx="5199580" cy="2789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5971" y="4767264"/>
            <a:ext cx="1600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45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7A3E1DB-A126-42B0-95A5-33B479DD45A7}" type="datetime1">
              <a:rPr lang="en-GB" noProof="0" smtClean="0"/>
              <a:t>08/10/2025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4767264"/>
            <a:ext cx="2171700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ctr">
              <a:defRPr sz="845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75067" y="4737447"/>
            <a:ext cx="700854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r">
              <a:defRPr sz="1383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0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3" r:id="rId3"/>
    <p:sldLayoutId id="2147483682" r:id="rId4"/>
    <p:sldLayoutId id="2147483684" r:id="rId5"/>
    <p:sldLayoutId id="2147483685" r:id="rId6"/>
    <p:sldLayoutId id="2147483665" r:id="rId7"/>
    <p:sldLayoutId id="2147483662" r:id="rId8"/>
    <p:sldLayoutId id="2147483657" r:id="rId9"/>
    <p:sldLayoutId id="2147483658" r:id="rId10"/>
    <p:sldLayoutId id="2147483678" r:id="rId11"/>
    <p:sldLayoutId id="2147483649" r:id="rId12"/>
    <p:sldLayoutId id="2147483650" r:id="rId13"/>
    <p:sldLayoutId id="2147483680" r:id="rId14"/>
    <p:sldLayoutId id="2147483656" r:id="rId15"/>
    <p:sldLayoutId id="2147483666" r:id="rId16"/>
    <p:sldLayoutId id="2147483675" r:id="rId17"/>
    <p:sldLayoutId id="2147483676" r:id="rId18"/>
    <p:sldLayoutId id="2147483679" r:id="rId19"/>
    <p:sldLayoutId id="2147483655" r:id="rId20"/>
    <p:sldLayoutId id="2147483677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100000"/>
        </a:lnSpc>
        <a:spcBef>
          <a:spcPct val="0"/>
        </a:spcBef>
        <a:buNone/>
        <a:defRPr sz="2458" b="1" i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2250" indent="-21590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Char char="§"/>
        <a:tabLst/>
        <a:defRPr sz="1600" b="0" i="0" kern="1200" spc="0" baseline="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444500" indent="-17621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2pPr>
      <a:lvl3pPr marL="628650" indent="-18415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3pPr>
      <a:lvl4pPr marL="804863" indent="-17621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4pPr>
      <a:lvl5pPr marL="987425" indent="-18256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963" userDrawn="1">
          <p15:clr>
            <a:srgbClr val="F26B43"/>
          </p15:clr>
        </p15:guide>
        <p15:guide id="5" orient="horz" pos="1297" userDrawn="1">
          <p15:clr>
            <a:srgbClr val="F26B43"/>
          </p15:clr>
        </p15:guide>
        <p15:guide id="7" orient="horz" pos="878" userDrawn="1">
          <p15:clr>
            <a:srgbClr val="F26B43"/>
          </p15:clr>
        </p15:guide>
        <p15:guide id="8" orient="horz" pos="973" userDrawn="1">
          <p15:clr>
            <a:srgbClr val="F26B43"/>
          </p15:clr>
        </p15:guide>
        <p15:guide id="10" pos="353" userDrawn="1">
          <p15:clr>
            <a:srgbClr val="F26B43"/>
          </p15:clr>
        </p15:guide>
        <p15:guide id="11" orient="horz" pos="4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75" y="634476"/>
            <a:ext cx="4333489" cy="4437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048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solidFill>
                  <a:srgbClr val="FFFF00"/>
                </a:solidFill>
                <a:highlight>
                  <a:srgbClr val="E55F00"/>
                </a:highlight>
                <a:latin typeface="Footlight MT Light" panose="0204060206030A020304" pitchFamily="18" charset="0"/>
              </a:rPr>
              <a:t>Seurakunta</a:t>
            </a:r>
            <a:r>
              <a:rPr lang="fi-FI" sz="2400" b="1" dirty="0">
                <a:solidFill>
                  <a:srgbClr val="000000"/>
                </a:solidFill>
                <a:highlight>
                  <a:srgbClr val="E55F00"/>
                </a:highlight>
                <a:latin typeface="Footlight MT Light" panose="0204060206030A020304" pitchFamily="18" charset="0"/>
              </a:rPr>
              <a:t> </a:t>
            </a:r>
            <a:r>
              <a:rPr lang="fi-FI" sz="2400" b="1" dirty="0">
                <a:solidFill>
                  <a:srgbClr val="FFFF00"/>
                </a:solidFill>
                <a:highlight>
                  <a:srgbClr val="E55F00"/>
                </a:highlight>
                <a:latin typeface="Footlight MT Light" panose="0204060206030A020304" pitchFamily="18" charset="0"/>
              </a:rPr>
              <a:t>Temmeksellä 2025 - 2026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37624" y="2281456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Tammi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39907" y="3334064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Touko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8891" y="3333706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Kesä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13024" y="2913406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Elo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8245" y="2696295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Syys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61716" y="2309225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Loka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82398" y="2096078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Marras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12024" y="3192754"/>
            <a:ext cx="428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Heinä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90602" y="2099488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Joulu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69225" y="4290319"/>
            <a:ext cx="971121" cy="3517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Temmeksen hautausmaa tutuksi.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7938" y="2646600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Järvikirkko </a:t>
            </a:r>
            <a:r>
              <a:rPr lang="fi-FI" sz="600" dirty="0" err="1">
                <a:solidFill>
                  <a:srgbClr val="002060"/>
                </a:solidFill>
              </a:rPr>
              <a:t>Mankilanjärvellä</a:t>
            </a:r>
            <a:r>
              <a:rPr lang="fi-FI" sz="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019661" y="4291936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Järvikirkko </a:t>
            </a:r>
            <a:r>
              <a:rPr lang="fi-FI" sz="600" dirty="0" err="1">
                <a:solidFill>
                  <a:srgbClr val="002060"/>
                </a:solidFill>
              </a:rPr>
              <a:t>Mankilanjärvellä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54230" y="28665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Hautausmaajuhla 11.9.2026  klo 18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54231" y="3271226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Siltojen Temmes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86540" y="4509024"/>
            <a:ext cx="941056" cy="41463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14603" y="3520659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err="1">
                <a:solidFill>
                  <a:srgbClr val="002060"/>
                </a:solidFill>
              </a:rPr>
              <a:t>Kouluunlähtevien</a:t>
            </a:r>
            <a:r>
              <a:rPr lang="fi-FI" sz="600" dirty="0">
                <a:solidFill>
                  <a:srgbClr val="002060"/>
                </a:solidFill>
              </a:rPr>
              <a:t> siunaaminen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826702" y="727026"/>
            <a:ext cx="885957" cy="62707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1.11 klo 14 Pyhäinpäivän messu</a:t>
            </a:r>
          </a:p>
          <a:p>
            <a:pPr algn="ctr"/>
            <a:r>
              <a:rPr lang="fi-FI" sz="600" dirty="0">
                <a:solidFill>
                  <a:srgbClr val="002060"/>
                </a:solidFill>
              </a:rPr>
              <a:t>16.11 klo 12 messu</a:t>
            </a:r>
          </a:p>
          <a:p>
            <a:pPr algn="ctr"/>
            <a:r>
              <a:rPr lang="fi-FI" sz="600" dirty="0">
                <a:solidFill>
                  <a:srgbClr val="002060"/>
                </a:solidFill>
              </a:rPr>
              <a:t>Valonpolku tapahtuma 1. adventtina?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38468" y="1563016"/>
            <a:ext cx="885957" cy="36540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Messu 12.10 klo 13</a:t>
            </a:r>
          </a:p>
          <a:p>
            <a:pPr algn="ctr"/>
            <a:r>
              <a:rPr lang="fi-FI" sz="600" dirty="0">
                <a:solidFill>
                  <a:srgbClr val="002060"/>
                </a:solidFill>
              </a:rPr>
              <a:t>26.10 klo  10 Sadonkorjuun kiitosjuhla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621109" y="4237798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 puuhakerho lapsille tiistaisin 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621109" y="3735836"/>
            <a:ext cx="941056" cy="4293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Raamattu ja tuumailupiiri joka toinen ti 17-19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630330" y="681312"/>
            <a:ext cx="955331" cy="71243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14.12 klo 16 kauneimmat joululaulut</a:t>
            </a:r>
          </a:p>
          <a:p>
            <a:pPr algn="ctr"/>
            <a:r>
              <a:rPr lang="fi-FI" sz="600" dirty="0">
                <a:solidFill>
                  <a:srgbClr val="002060"/>
                </a:solidFill>
              </a:rPr>
              <a:t>20.12 klo 17 lasten kauneimmat joululaulut</a:t>
            </a:r>
          </a:p>
          <a:p>
            <a:pPr algn="ctr"/>
            <a:r>
              <a:rPr lang="fi-FI" sz="600" dirty="0">
                <a:solidFill>
                  <a:srgbClr val="002060"/>
                </a:solidFill>
              </a:rPr>
              <a:t>24.12 klo 13.30 Jouluaaton hartaus</a:t>
            </a:r>
          </a:p>
          <a:p>
            <a:pPr algn="ctr"/>
            <a:r>
              <a:rPr lang="fi-FI" sz="600" dirty="0">
                <a:solidFill>
                  <a:srgbClr val="002060"/>
                </a:solidFill>
              </a:rPr>
              <a:t>25.12 klo 7 Jouluaaton messu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519401" y="1975913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9.10 vanhustenviikon viikkomessu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493539" y="1477408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6.12 itsenäisyyspäivä seppelten lasku klo 12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281957" y="3206383"/>
            <a:ext cx="972331" cy="35673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messut:</a:t>
            </a:r>
          </a:p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029945" y="2608507"/>
            <a:ext cx="689325" cy="30809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Kuutamohiihto ?</a:t>
            </a:r>
          </a:p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369334" y="1658679"/>
            <a:ext cx="922872" cy="45885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kaiken kansan aamupala 13.1, 27.1, 10.2, 24.2, 10.3, 24.3, 7.4, 21.4, 5.5, 19.5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084607" y="2391419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324425" y="3866629"/>
            <a:ext cx="921685" cy="37116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 kesäinen yhteislaulutilaisuus kirkolla tai kotiseutumuseolla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94648" y="2096078"/>
            <a:ext cx="885957" cy="2669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22.3 </a:t>
            </a:r>
            <a:r>
              <a:rPr lang="fi-FI" sz="600" dirty="0" err="1">
                <a:solidFill>
                  <a:srgbClr val="002060"/>
                </a:solidFill>
              </a:rPr>
              <a:t>Marianpäivän</a:t>
            </a:r>
            <a:r>
              <a:rPr lang="fi-FI" sz="600" dirty="0">
                <a:solidFill>
                  <a:srgbClr val="002060"/>
                </a:solidFill>
              </a:rPr>
              <a:t> toivevirsi-ilta klo 18 (alustava)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64521" y="35467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Kylvönsiunaus  ja koulukirkko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2374543" y="2646600"/>
            <a:ext cx="885957" cy="346878"/>
          </a:xfrm>
          <a:prstGeom prst="roundRect">
            <a:avLst/>
          </a:prstGeom>
          <a:solidFill>
            <a:srgbClr val="E55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800" dirty="0">
                <a:solidFill>
                  <a:srgbClr val="002060"/>
                </a:solidFill>
              </a:rPr>
              <a:t>2025-26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5660" y="3791626"/>
            <a:ext cx="1274834" cy="12873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>
                <a:solidFill>
                  <a:srgbClr val="000000"/>
                </a:solidFill>
              </a:rPr>
              <a:t>Johtokunnan kokoukset:</a:t>
            </a:r>
          </a:p>
          <a:p>
            <a:pPr algn="ctr"/>
            <a:r>
              <a:rPr lang="fi-FI" sz="800" dirty="0">
                <a:solidFill>
                  <a:srgbClr val="000000"/>
                </a:solidFill>
              </a:rPr>
              <a:t>1.Helmikuu (</a:t>
            </a:r>
            <a:r>
              <a:rPr lang="fi-FI" sz="800" dirty="0" err="1">
                <a:solidFill>
                  <a:srgbClr val="000000"/>
                </a:solidFill>
              </a:rPr>
              <a:t>tk</a:t>
            </a:r>
            <a:r>
              <a:rPr lang="fi-FI" sz="800" dirty="0">
                <a:solidFill>
                  <a:srgbClr val="000000"/>
                </a:solidFill>
              </a:rPr>
              <a:t> + talven ja kevään toiminta)</a:t>
            </a:r>
          </a:p>
          <a:p>
            <a:pPr algn="ctr"/>
            <a:r>
              <a:rPr lang="fi-FI" sz="800" dirty="0">
                <a:solidFill>
                  <a:srgbClr val="000000"/>
                </a:solidFill>
              </a:rPr>
              <a:t>2.Toukokuu (kesän ja syksyn toiminta) </a:t>
            </a:r>
          </a:p>
          <a:p>
            <a:pPr algn="ctr"/>
            <a:r>
              <a:rPr lang="fi-FI" sz="800" dirty="0">
                <a:solidFill>
                  <a:srgbClr val="000000"/>
                </a:solidFill>
              </a:rPr>
              <a:t>3. Lokakuu (</a:t>
            </a:r>
            <a:r>
              <a:rPr lang="fi-FI" sz="800" dirty="0" err="1">
                <a:solidFill>
                  <a:srgbClr val="000000"/>
                </a:solidFill>
              </a:rPr>
              <a:t>ts</a:t>
            </a:r>
            <a:r>
              <a:rPr lang="fi-FI" sz="800" dirty="0">
                <a:solidFill>
                  <a:srgbClr val="000000"/>
                </a:solidFill>
              </a:rPr>
              <a:t> + loppuvuosi)</a:t>
            </a:r>
          </a:p>
          <a:p>
            <a:pPr algn="ctr"/>
            <a:endParaRPr lang="fi-FI" sz="1000" dirty="0">
              <a:solidFill>
                <a:srgbClr val="000000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84" name="5-Point Star 183"/>
          <p:cNvSpPr/>
          <p:nvPr/>
        </p:nvSpPr>
        <p:spPr>
          <a:xfrm>
            <a:off x="5900985" y="2773151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6" name="5-Point Star 205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7" name="5-Point Star 206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8" name="5-Point Star 207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9" name="5-Point Star 208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0" name="5-Point Star 209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1" name="5-Point Star 210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2" name="5-Point Star 211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3" name="5-Point Star 212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4" name="5-Point Star 213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5" name="5-Point Star 214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6" name="5-Point Star 215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7" name="5-Point Star 216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9" name="5-Point Star 218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0" name="5-Point Star 219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1" name="5-Point Star 220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2" name="5-Point Star 221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5-Point Star 222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2" name="5-Point Star 231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5-Point Star 232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4" name="5-Point Star 233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5-Point Star 234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6" name="5-Point Star 235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7" name="5-Point Star 236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8" name="5-Point Star 237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9" name="5-Point Star 238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0" name="5-Point Star 239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1" name="5-Point Star 240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2" name="5-Point Star 241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3" name="5-Point Star 242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5-Point Star 243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5" name="5-Point Star 244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6" name="5-Point Star 245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7" name="5-Point Star 246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8" name="5-Point Star 247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9" name="5-Point Star 248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0" name="5-Point Star 249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1" name="5-Point Star 250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2" name="5-Point Star 251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3" name="5-Point Star 252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5-Point Star 253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5" name="5-Point Star 254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6" name="5-Point Star 255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7" name="5-Point Star 256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Kuva, joka sisältää kohteen piha-, patsas, puu, panssari&#10;&#10;Kuvaus luotu automaattisesti">
            <a:extLst>
              <a:ext uri="{FF2B5EF4-FFF2-40B4-BE49-F238E27FC236}">
                <a16:creationId xmlns:a16="http://schemas.microsoft.com/office/drawing/2014/main" id="{C374ECCD-5ED3-E260-F142-A72C52EFC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71" y="429370"/>
            <a:ext cx="1429597" cy="2179137"/>
          </a:xfrm>
          <a:prstGeom prst="rect">
            <a:avLst/>
          </a:prstGeom>
        </p:spPr>
      </p:pic>
      <p:pic>
        <p:nvPicPr>
          <p:cNvPr id="11" name="Kuva 10" descr="Kuva, joka sisältää kohteen symboli, tunnus, huippu&#10;&#10;Kuvaus luotu automaattisesti">
            <a:extLst>
              <a:ext uri="{FF2B5EF4-FFF2-40B4-BE49-F238E27FC236}">
                <a16:creationId xmlns:a16="http://schemas.microsoft.com/office/drawing/2014/main" id="{9BB4DD6A-FC10-B31F-142A-29DC537B1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572" y="2605220"/>
            <a:ext cx="1437148" cy="1077862"/>
          </a:xfrm>
          <a:prstGeom prst="rect">
            <a:avLst/>
          </a:prstGeom>
        </p:spPr>
      </p:pic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D91A49D-B967-01A7-43AC-C4F1342FB1EB}"/>
              </a:ext>
            </a:extLst>
          </p:cNvPr>
          <p:cNvSpPr/>
          <p:nvPr/>
        </p:nvSpPr>
        <p:spPr>
          <a:xfrm>
            <a:off x="787666" y="2313688"/>
            <a:ext cx="852329" cy="2154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" dirty="0">
                <a:solidFill>
                  <a:schemeClr val="tx2">
                    <a:lumMod val="50000"/>
                  </a:schemeClr>
                </a:solidFill>
              </a:rPr>
              <a:t>yhteislaulutilaisuus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9358A15-E0CB-C013-E9A3-83CBA2D31C7F}"/>
              </a:ext>
            </a:extLst>
          </p:cNvPr>
          <p:cNvSpPr/>
          <p:nvPr/>
        </p:nvSpPr>
        <p:spPr>
          <a:xfrm>
            <a:off x="5608197" y="3310961"/>
            <a:ext cx="898869" cy="36351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>
                <a:solidFill>
                  <a:srgbClr val="000000"/>
                </a:solidFill>
              </a:rPr>
              <a:t>Kokkikerho joka toinen to 15.30-19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F69DB0B-9E0C-2F43-998A-13561C067983}"/>
              </a:ext>
            </a:extLst>
          </p:cNvPr>
          <p:cNvSpPr txBox="1"/>
          <p:nvPr/>
        </p:nvSpPr>
        <p:spPr>
          <a:xfrm>
            <a:off x="1004627" y="957912"/>
            <a:ext cx="876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Kaiken kansan aamupala 7.10</a:t>
            </a:r>
          </a:p>
          <a:p>
            <a:r>
              <a:rPr lang="fi-FI" sz="900" dirty="0"/>
              <a:t>21.10, 4.11, 18.11, 2.12, 16.12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8E5EBD6-F98F-F021-9DD4-10C7435573CC}"/>
              </a:ext>
            </a:extLst>
          </p:cNvPr>
          <p:cNvSpPr txBox="1"/>
          <p:nvPr/>
        </p:nvSpPr>
        <p:spPr>
          <a:xfrm>
            <a:off x="1962379" y="2551652"/>
            <a:ext cx="3786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800" dirty="0">
                <a:solidFill>
                  <a:srgbClr val="6C8087"/>
                </a:solidFill>
                <a:latin typeface="Calibri"/>
              </a:rPr>
              <a:t>syys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6C80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Tekstiruutu 225">
            <a:extLst>
              <a:ext uri="{FF2B5EF4-FFF2-40B4-BE49-F238E27FC236}">
                <a16:creationId xmlns:a16="http://schemas.microsoft.com/office/drawing/2014/main" id="{2C8FFA9A-B32D-4131-EDA3-D8962CAC5076}"/>
              </a:ext>
            </a:extLst>
          </p:cNvPr>
          <p:cNvSpPr txBox="1"/>
          <p:nvPr/>
        </p:nvSpPr>
        <p:spPr>
          <a:xfrm>
            <a:off x="3251184" y="2521410"/>
            <a:ext cx="4229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800" dirty="0" err="1">
                <a:solidFill>
                  <a:srgbClr val="6C8087"/>
                </a:solidFill>
                <a:latin typeface="Calibri"/>
              </a:rPr>
              <a:t>helm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6C80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228" name="Tekstiruutu 227">
            <a:extLst>
              <a:ext uri="{FF2B5EF4-FFF2-40B4-BE49-F238E27FC236}">
                <a16:creationId xmlns:a16="http://schemas.microsoft.com/office/drawing/2014/main" id="{61B05BAB-6A7E-30C4-C680-81EB6C24BEA6}"/>
              </a:ext>
            </a:extLst>
          </p:cNvPr>
          <p:cNvSpPr txBox="1"/>
          <p:nvPr/>
        </p:nvSpPr>
        <p:spPr>
          <a:xfrm>
            <a:off x="3266657" y="2905641"/>
            <a:ext cx="34747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800" dirty="0" err="1">
                <a:solidFill>
                  <a:srgbClr val="6C8087"/>
                </a:solidFill>
                <a:latin typeface="Calibri"/>
              </a:rPr>
              <a:t>maalis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6C80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DC67C85A-F9F4-9BB2-75F4-6D30D70D1E93}"/>
              </a:ext>
            </a:extLst>
          </p:cNvPr>
          <p:cNvSpPr txBox="1"/>
          <p:nvPr/>
        </p:nvSpPr>
        <p:spPr>
          <a:xfrm>
            <a:off x="3065119" y="3182371"/>
            <a:ext cx="6951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rgbClr val="6C8087"/>
                </a:solidFill>
              </a:rPr>
              <a:t>huhti</a:t>
            </a:r>
            <a:endParaRPr lang="fi-FI" sz="1050" dirty="0">
              <a:solidFill>
                <a:srgbClr val="6C8087"/>
              </a:solidFill>
            </a:endParaRPr>
          </a:p>
        </p:txBody>
      </p:sp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A0EC037C-C094-CB58-4B99-3DB250B7A26F}"/>
              </a:ext>
            </a:extLst>
          </p:cNvPr>
          <p:cNvSpPr/>
          <p:nvPr/>
        </p:nvSpPr>
        <p:spPr>
          <a:xfrm>
            <a:off x="2712659" y="1847713"/>
            <a:ext cx="773229" cy="15272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Koulun joulukirkko 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AC7310CD-6777-7894-FA39-7F23A5D94290}"/>
              </a:ext>
            </a:extLst>
          </p:cNvPr>
          <p:cNvSpPr/>
          <p:nvPr/>
        </p:nvSpPr>
        <p:spPr>
          <a:xfrm>
            <a:off x="2824185" y="4642075"/>
            <a:ext cx="720148" cy="17169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TT 2018">
  <a:themeElements>
    <a:clrScheme name="VTT brand 2018 3">
      <a:dk1>
        <a:srgbClr val="E35F00"/>
      </a:dk1>
      <a:lt1>
        <a:srgbClr val="FFFFFF"/>
      </a:lt1>
      <a:dk2>
        <a:srgbClr val="165976"/>
      </a:dk2>
      <a:lt2>
        <a:srgbClr val="FFFFFF"/>
      </a:lt2>
      <a:accent1>
        <a:srgbClr val="83929B"/>
      </a:accent1>
      <a:accent2>
        <a:srgbClr val="E35F00"/>
      </a:accent2>
      <a:accent3>
        <a:srgbClr val="77858D"/>
      </a:accent3>
      <a:accent4>
        <a:srgbClr val="E35F00"/>
      </a:accent4>
      <a:accent5>
        <a:srgbClr val="165976"/>
      </a:accent5>
      <a:accent6>
        <a:srgbClr val="E35F00"/>
      </a:accent6>
      <a:hlink>
        <a:srgbClr val="165976"/>
      </a:hlink>
      <a:folHlink>
        <a:srgbClr val="E35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_VTT_City.pptx" id="{398D5F02-AB60-48A7-A098-CB01B2A34F05}" vid="{C022F695-CCF5-4231-9EB6-EFA123B7E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EN_VTT_City</Template>
  <TotalTime>8857</TotalTime>
  <Words>792</Words>
  <Application>Microsoft Office PowerPoint</Application>
  <PresentationFormat>Mukautettu</PresentationFormat>
  <Paragraphs>144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Footlight MT Light</vt:lpstr>
      <vt:lpstr>Helvetica Neue</vt:lpstr>
      <vt:lpstr>Wingdings</vt:lpstr>
      <vt:lpstr>VTT 2018</vt:lpstr>
      <vt:lpstr>PowerPoint-esitys</vt:lpstr>
    </vt:vector>
  </TitlesOfParts>
  <Company>VTT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Kääriäinen Jukka</dc:creator>
  <cp:lastModifiedBy>Karppelin Ville-Pekka</cp:lastModifiedBy>
  <cp:revision>70</cp:revision>
  <dcterms:created xsi:type="dcterms:W3CDTF">2019-02-15T12:27:57Z</dcterms:created>
  <dcterms:modified xsi:type="dcterms:W3CDTF">2025-10-10T10:13:38Z</dcterms:modified>
</cp:coreProperties>
</file>