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1" r:id="rId2"/>
  </p:sldIdLst>
  <p:sldSz cx="6858000" cy="5143500"/>
  <p:notesSz cx="6858000" cy="9144000"/>
  <p:defaultTextStyle>
    <a:defPPr>
      <a:defRPr lang="en-US"/>
    </a:defPPr>
    <a:lvl1pPr marL="0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54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09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563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417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271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126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980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834" algn="l" defTabSz="3428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C8DEE8"/>
    <a:srgbClr val="E55F00"/>
    <a:srgbClr val="6D35EB"/>
    <a:srgbClr val="83929D"/>
    <a:srgbClr val="133D8F"/>
    <a:srgbClr val="6C8087"/>
    <a:srgbClr val="548C9E"/>
    <a:srgbClr val="A4C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574"/>
  </p:normalViewPr>
  <p:slideViewPr>
    <p:cSldViewPr snapToGrid="0" snapToObjects="1">
      <p:cViewPr>
        <p:scale>
          <a:sx n="140" d="100"/>
          <a:sy n="140" d="100"/>
        </p:scale>
        <p:origin x="148" y="-1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4" d="100"/>
          <a:sy n="74" d="100"/>
        </p:scale>
        <p:origin x="2045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A9071-705C-A14B-81A6-91D2D4F86224}" type="datetimeFigureOut">
              <a:t>8.10.2025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D697B-C446-A642-9857-D01727DE571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0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F4166-0593-B34C-B7BF-823C01BFC0D6}" type="datetimeFigureOut">
              <a:t>8.10.2025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2DBB7-05E6-3347-8255-0EF35461E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40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54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09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63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17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271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26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980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34" algn="l" defTabSz="6857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Title or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334EFEF-0426-C74F-9A00-3037EFE0B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-15"/>
          <a:stretch/>
        </p:blipFill>
        <p:spPr>
          <a:xfrm>
            <a:off x="1016" y="0"/>
            <a:ext cx="6856984" cy="51435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429001" y="1021978"/>
            <a:ext cx="3429000" cy="3130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0719" y="3727873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419DF38-75E9-4505-9768-A671EE7C44D2}" type="datetime1">
              <a:rPr lang="en-GB" noProof="0" smtClean="0"/>
              <a:pPr/>
              <a:t>08/10/2025</a:t>
            </a:fld>
            <a:endParaRPr lang="en-GB" noProof="0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55933" y="3727873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3698056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670719" y="1818042"/>
            <a:ext cx="2759665" cy="1582366"/>
          </a:xfrm>
        </p:spPr>
        <p:txBody>
          <a:bodyPr anchor="b" anchorCtr="0"/>
          <a:lstStyle>
            <a:lvl1pPr algn="l">
              <a:lnSpc>
                <a:spcPct val="90000"/>
              </a:lnSpc>
              <a:defRPr sz="2800" b="1" spc="0" baseline="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22194" y="1022351"/>
            <a:ext cx="733425" cy="663575"/>
            <a:chOff x="5142" y="644"/>
            <a:chExt cx="616" cy="41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2" y="644"/>
              <a:ext cx="61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4" name="Rectangle 5"/>
            <p:cNvSpPr>
              <a:spLocks noChangeArrowheads="1"/>
            </p:cNvSpPr>
            <p:nvPr userDrawn="1"/>
          </p:nvSpPr>
          <p:spPr bwMode="auto">
            <a:xfrm>
              <a:off x="5145" y="647"/>
              <a:ext cx="610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5542" y="763"/>
              <a:ext cx="111" cy="162"/>
            </a:xfrm>
            <a:custGeom>
              <a:avLst/>
              <a:gdLst>
                <a:gd name="T0" fmla="*/ 157 w 221"/>
                <a:gd name="T1" fmla="*/ 325 h 325"/>
                <a:gd name="T2" fmla="*/ 157 w 221"/>
                <a:gd name="T3" fmla="*/ 78 h 325"/>
                <a:gd name="T4" fmla="*/ 221 w 221"/>
                <a:gd name="T5" fmla="*/ 78 h 325"/>
                <a:gd name="T6" fmla="*/ 221 w 221"/>
                <a:gd name="T7" fmla="*/ 0 h 325"/>
                <a:gd name="T8" fmla="*/ 0 w 221"/>
                <a:gd name="T9" fmla="*/ 0 h 325"/>
                <a:gd name="T10" fmla="*/ 0 w 221"/>
                <a:gd name="T11" fmla="*/ 78 h 325"/>
                <a:gd name="T12" fmla="*/ 66 w 221"/>
                <a:gd name="T13" fmla="*/ 78 h 325"/>
                <a:gd name="T14" fmla="*/ 66 w 221"/>
                <a:gd name="T15" fmla="*/ 325 h 325"/>
                <a:gd name="T16" fmla="*/ 66 w 221"/>
                <a:gd name="T17" fmla="*/ 325 h 325"/>
                <a:gd name="T18" fmla="*/ 157 w 221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5">
                  <a:moveTo>
                    <a:pt x="157" y="325"/>
                  </a:moveTo>
                  <a:lnTo>
                    <a:pt x="157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5408" y="763"/>
              <a:ext cx="122" cy="162"/>
            </a:xfrm>
            <a:custGeom>
              <a:avLst/>
              <a:gdLst>
                <a:gd name="T0" fmla="*/ 87 w 242"/>
                <a:gd name="T1" fmla="*/ 78 h 325"/>
                <a:gd name="T2" fmla="*/ 87 w 242"/>
                <a:gd name="T3" fmla="*/ 325 h 325"/>
                <a:gd name="T4" fmla="*/ 178 w 242"/>
                <a:gd name="T5" fmla="*/ 325 h 325"/>
                <a:gd name="T6" fmla="*/ 178 w 242"/>
                <a:gd name="T7" fmla="*/ 78 h 325"/>
                <a:gd name="T8" fmla="*/ 242 w 242"/>
                <a:gd name="T9" fmla="*/ 78 h 325"/>
                <a:gd name="T10" fmla="*/ 242 w 242"/>
                <a:gd name="T11" fmla="*/ 0 h 325"/>
                <a:gd name="T12" fmla="*/ 24 w 242"/>
                <a:gd name="T13" fmla="*/ 0 h 325"/>
                <a:gd name="T14" fmla="*/ 0 w 242"/>
                <a:gd name="T15" fmla="*/ 78 h 325"/>
                <a:gd name="T16" fmla="*/ 87 w 242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25">
                  <a:moveTo>
                    <a:pt x="87" y="78"/>
                  </a:moveTo>
                  <a:lnTo>
                    <a:pt x="87" y="325"/>
                  </a:lnTo>
                  <a:lnTo>
                    <a:pt x="178" y="325"/>
                  </a:lnTo>
                  <a:lnTo>
                    <a:pt x="178" y="78"/>
                  </a:lnTo>
                  <a:lnTo>
                    <a:pt x="242" y="78"/>
                  </a:lnTo>
                  <a:lnTo>
                    <a:pt x="242" y="0"/>
                  </a:lnTo>
                  <a:lnTo>
                    <a:pt x="24" y="0"/>
                  </a:lnTo>
                  <a:lnTo>
                    <a:pt x="0" y="78"/>
                  </a:lnTo>
                  <a:lnTo>
                    <a:pt x="87" y="78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5263" y="763"/>
              <a:ext cx="144" cy="162"/>
            </a:xfrm>
            <a:custGeom>
              <a:avLst/>
              <a:gdLst>
                <a:gd name="T0" fmla="*/ 183 w 289"/>
                <a:gd name="T1" fmla="*/ 325 h 325"/>
                <a:gd name="T2" fmla="*/ 289 w 289"/>
                <a:gd name="T3" fmla="*/ 0 h 325"/>
                <a:gd name="T4" fmla="*/ 196 w 289"/>
                <a:gd name="T5" fmla="*/ 0 h 325"/>
                <a:gd name="T6" fmla="*/ 142 w 289"/>
                <a:gd name="T7" fmla="*/ 168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8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3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3" y="325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3" y="325"/>
                  </a:lnTo>
                  <a:close/>
                </a:path>
              </a:pathLst>
            </a:cu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TT 2018 Title or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334EFEF-0426-C74F-9A00-3037EFE0B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31"/>
          <a:stretch/>
        </p:blipFill>
        <p:spPr>
          <a:xfrm>
            <a:off x="1016" y="0"/>
            <a:ext cx="3425841" cy="51435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424372" y="0"/>
            <a:ext cx="3433628" cy="51435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751401" y="1385047"/>
            <a:ext cx="2473213" cy="275664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600" b="1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3751402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419DF38-75E9-4505-9768-A671EE7C44D2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36616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34100" y="-9525"/>
            <a:ext cx="733425" cy="663575"/>
            <a:chOff x="5152" y="-6"/>
            <a:chExt cx="616" cy="41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52" y="-6"/>
              <a:ext cx="61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4" name="Rectangle 5"/>
            <p:cNvSpPr>
              <a:spLocks noChangeArrowheads="1"/>
            </p:cNvSpPr>
            <p:nvPr userDrawn="1"/>
          </p:nvSpPr>
          <p:spPr bwMode="auto">
            <a:xfrm>
              <a:off x="5155" y="-3"/>
              <a:ext cx="610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5552" y="113"/>
              <a:ext cx="111" cy="162"/>
            </a:xfrm>
            <a:custGeom>
              <a:avLst/>
              <a:gdLst>
                <a:gd name="T0" fmla="*/ 157 w 221"/>
                <a:gd name="T1" fmla="*/ 325 h 325"/>
                <a:gd name="T2" fmla="*/ 157 w 221"/>
                <a:gd name="T3" fmla="*/ 78 h 325"/>
                <a:gd name="T4" fmla="*/ 221 w 221"/>
                <a:gd name="T5" fmla="*/ 78 h 325"/>
                <a:gd name="T6" fmla="*/ 221 w 221"/>
                <a:gd name="T7" fmla="*/ 0 h 325"/>
                <a:gd name="T8" fmla="*/ 0 w 221"/>
                <a:gd name="T9" fmla="*/ 0 h 325"/>
                <a:gd name="T10" fmla="*/ 0 w 221"/>
                <a:gd name="T11" fmla="*/ 78 h 325"/>
                <a:gd name="T12" fmla="*/ 66 w 221"/>
                <a:gd name="T13" fmla="*/ 78 h 325"/>
                <a:gd name="T14" fmla="*/ 66 w 221"/>
                <a:gd name="T15" fmla="*/ 325 h 325"/>
                <a:gd name="T16" fmla="*/ 66 w 221"/>
                <a:gd name="T17" fmla="*/ 325 h 325"/>
                <a:gd name="T18" fmla="*/ 157 w 221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5">
                  <a:moveTo>
                    <a:pt x="157" y="325"/>
                  </a:moveTo>
                  <a:lnTo>
                    <a:pt x="157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5418" y="113"/>
              <a:ext cx="122" cy="162"/>
            </a:xfrm>
            <a:custGeom>
              <a:avLst/>
              <a:gdLst>
                <a:gd name="T0" fmla="*/ 87 w 242"/>
                <a:gd name="T1" fmla="*/ 78 h 325"/>
                <a:gd name="T2" fmla="*/ 87 w 242"/>
                <a:gd name="T3" fmla="*/ 325 h 325"/>
                <a:gd name="T4" fmla="*/ 178 w 242"/>
                <a:gd name="T5" fmla="*/ 325 h 325"/>
                <a:gd name="T6" fmla="*/ 178 w 242"/>
                <a:gd name="T7" fmla="*/ 78 h 325"/>
                <a:gd name="T8" fmla="*/ 242 w 242"/>
                <a:gd name="T9" fmla="*/ 78 h 325"/>
                <a:gd name="T10" fmla="*/ 242 w 242"/>
                <a:gd name="T11" fmla="*/ 0 h 325"/>
                <a:gd name="T12" fmla="*/ 24 w 242"/>
                <a:gd name="T13" fmla="*/ 0 h 325"/>
                <a:gd name="T14" fmla="*/ 0 w 242"/>
                <a:gd name="T15" fmla="*/ 78 h 325"/>
                <a:gd name="T16" fmla="*/ 87 w 242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25">
                  <a:moveTo>
                    <a:pt x="87" y="78"/>
                  </a:moveTo>
                  <a:lnTo>
                    <a:pt x="87" y="325"/>
                  </a:lnTo>
                  <a:lnTo>
                    <a:pt x="178" y="325"/>
                  </a:lnTo>
                  <a:lnTo>
                    <a:pt x="178" y="78"/>
                  </a:lnTo>
                  <a:lnTo>
                    <a:pt x="242" y="78"/>
                  </a:lnTo>
                  <a:lnTo>
                    <a:pt x="242" y="0"/>
                  </a:lnTo>
                  <a:lnTo>
                    <a:pt x="24" y="0"/>
                  </a:lnTo>
                  <a:lnTo>
                    <a:pt x="0" y="78"/>
                  </a:lnTo>
                  <a:lnTo>
                    <a:pt x="87" y="78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5273" y="113"/>
              <a:ext cx="144" cy="162"/>
            </a:xfrm>
            <a:custGeom>
              <a:avLst/>
              <a:gdLst>
                <a:gd name="T0" fmla="*/ 183 w 289"/>
                <a:gd name="T1" fmla="*/ 325 h 325"/>
                <a:gd name="T2" fmla="*/ 289 w 289"/>
                <a:gd name="T3" fmla="*/ 0 h 325"/>
                <a:gd name="T4" fmla="*/ 196 w 289"/>
                <a:gd name="T5" fmla="*/ 0 h 325"/>
                <a:gd name="T6" fmla="*/ 142 w 289"/>
                <a:gd name="T7" fmla="*/ 168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8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3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3" y="325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3" y="325"/>
                  </a:lnTo>
                  <a:close/>
                </a:path>
              </a:pathLst>
            </a:cu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416898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TT 2018 Title or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6BC4EB-DEF2-404B-880C-A7A67A3BF0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36" t="339" r="49655" b="225"/>
          <a:stretch/>
        </p:blipFill>
        <p:spPr>
          <a:xfrm>
            <a:off x="-1" y="0"/>
            <a:ext cx="3458819" cy="51435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424372" y="0"/>
            <a:ext cx="3433628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751401" y="1385047"/>
            <a:ext cx="2473213" cy="275664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600" b="1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3751402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419DF38-75E9-4505-9768-A671EE7C44D2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36616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34100" y="-9525"/>
            <a:ext cx="733425" cy="663575"/>
            <a:chOff x="5152" y="-6"/>
            <a:chExt cx="616" cy="41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52" y="-6"/>
              <a:ext cx="61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4" name="Rectangle 5"/>
            <p:cNvSpPr>
              <a:spLocks noChangeArrowheads="1"/>
            </p:cNvSpPr>
            <p:nvPr userDrawn="1"/>
          </p:nvSpPr>
          <p:spPr bwMode="auto">
            <a:xfrm>
              <a:off x="5155" y="-3"/>
              <a:ext cx="610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5552" y="113"/>
              <a:ext cx="111" cy="162"/>
            </a:xfrm>
            <a:custGeom>
              <a:avLst/>
              <a:gdLst>
                <a:gd name="T0" fmla="*/ 157 w 221"/>
                <a:gd name="T1" fmla="*/ 325 h 325"/>
                <a:gd name="T2" fmla="*/ 157 w 221"/>
                <a:gd name="T3" fmla="*/ 78 h 325"/>
                <a:gd name="T4" fmla="*/ 221 w 221"/>
                <a:gd name="T5" fmla="*/ 78 h 325"/>
                <a:gd name="T6" fmla="*/ 221 w 221"/>
                <a:gd name="T7" fmla="*/ 0 h 325"/>
                <a:gd name="T8" fmla="*/ 0 w 221"/>
                <a:gd name="T9" fmla="*/ 0 h 325"/>
                <a:gd name="T10" fmla="*/ 0 w 221"/>
                <a:gd name="T11" fmla="*/ 78 h 325"/>
                <a:gd name="T12" fmla="*/ 66 w 221"/>
                <a:gd name="T13" fmla="*/ 78 h 325"/>
                <a:gd name="T14" fmla="*/ 66 w 221"/>
                <a:gd name="T15" fmla="*/ 325 h 325"/>
                <a:gd name="T16" fmla="*/ 66 w 221"/>
                <a:gd name="T17" fmla="*/ 325 h 325"/>
                <a:gd name="T18" fmla="*/ 157 w 221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5">
                  <a:moveTo>
                    <a:pt x="157" y="325"/>
                  </a:moveTo>
                  <a:lnTo>
                    <a:pt x="157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5418" y="113"/>
              <a:ext cx="122" cy="162"/>
            </a:xfrm>
            <a:custGeom>
              <a:avLst/>
              <a:gdLst>
                <a:gd name="T0" fmla="*/ 87 w 242"/>
                <a:gd name="T1" fmla="*/ 78 h 325"/>
                <a:gd name="T2" fmla="*/ 87 w 242"/>
                <a:gd name="T3" fmla="*/ 325 h 325"/>
                <a:gd name="T4" fmla="*/ 178 w 242"/>
                <a:gd name="T5" fmla="*/ 325 h 325"/>
                <a:gd name="T6" fmla="*/ 178 w 242"/>
                <a:gd name="T7" fmla="*/ 78 h 325"/>
                <a:gd name="T8" fmla="*/ 242 w 242"/>
                <a:gd name="T9" fmla="*/ 78 h 325"/>
                <a:gd name="T10" fmla="*/ 242 w 242"/>
                <a:gd name="T11" fmla="*/ 0 h 325"/>
                <a:gd name="T12" fmla="*/ 24 w 242"/>
                <a:gd name="T13" fmla="*/ 0 h 325"/>
                <a:gd name="T14" fmla="*/ 0 w 242"/>
                <a:gd name="T15" fmla="*/ 78 h 325"/>
                <a:gd name="T16" fmla="*/ 87 w 242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25">
                  <a:moveTo>
                    <a:pt x="87" y="78"/>
                  </a:moveTo>
                  <a:lnTo>
                    <a:pt x="87" y="325"/>
                  </a:lnTo>
                  <a:lnTo>
                    <a:pt x="178" y="325"/>
                  </a:lnTo>
                  <a:lnTo>
                    <a:pt x="178" y="78"/>
                  </a:lnTo>
                  <a:lnTo>
                    <a:pt x="242" y="78"/>
                  </a:lnTo>
                  <a:lnTo>
                    <a:pt x="242" y="0"/>
                  </a:lnTo>
                  <a:lnTo>
                    <a:pt x="24" y="0"/>
                  </a:lnTo>
                  <a:lnTo>
                    <a:pt x="0" y="78"/>
                  </a:lnTo>
                  <a:lnTo>
                    <a:pt x="87" y="78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5273" y="113"/>
              <a:ext cx="144" cy="162"/>
            </a:xfrm>
            <a:custGeom>
              <a:avLst/>
              <a:gdLst>
                <a:gd name="T0" fmla="*/ 183 w 289"/>
                <a:gd name="T1" fmla="*/ 325 h 325"/>
                <a:gd name="T2" fmla="*/ 289 w 289"/>
                <a:gd name="T3" fmla="*/ 0 h 325"/>
                <a:gd name="T4" fmla="*/ 196 w 289"/>
                <a:gd name="T5" fmla="*/ 0 h 325"/>
                <a:gd name="T6" fmla="*/ 142 w 289"/>
                <a:gd name="T7" fmla="*/ 168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8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3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3" y="325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3" y="325"/>
                  </a:lnTo>
                  <a:close/>
                </a:path>
              </a:pathLst>
            </a:cu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349289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TT 2018 Title or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59772D-FD13-BA43-9B70-E97C0308F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1016" y="0"/>
            <a:ext cx="3427985" cy="51435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424372" y="0"/>
            <a:ext cx="3433628" cy="51435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751401" y="1385047"/>
            <a:ext cx="2473213" cy="275664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600" b="1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3751402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2D197C5-8987-4E74-B714-DE923AEFB7B8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36616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28148" y="-6350"/>
            <a:ext cx="734615" cy="663575"/>
            <a:chOff x="5147" y="-4"/>
            <a:chExt cx="617" cy="41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4"/>
              <a:ext cx="617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4" name="Rectangle 5"/>
            <p:cNvSpPr>
              <a:spLocks noChangeArrowheads="1"/>
            </p:cNvSpPr>
            <p:nvPr userDrawn="1"/>
          </p:nvSpPr>
          <p:spPr bwMode="auto">
            <a:xfrm>
              <a:off x="5150" y="-1"/>
              <a:ext cx="611" cy="4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5548" y="115"/>
              <a:ext cx="110" cy="162"/>
            </a:xfrm>
            <a:custGeom>
              <a:avLst/>
              <a:gdLst>
                <a:gd name="T0" fmla="*/ 156 w 221"/>
                <a:gd name="T1" fmla="*/ 325 h 325"/>
                <a:gd name="T2" fmla="*/ 156 w 221"/>
                <a:gd name="T3" fmla="*/ 78 h 325"/>
                <a:gd name="T4" fmla="*/ 221 w 221"/>
                <a:gd name="T5" fmla="*/ 78 h 325"/>
                <a:gd name="T6" fmla="*/ 221 w 221"/>
                <a:gd name="T7" fmla="*/ 0 h 325"/>
                <a:gd name="T8" fmla="*/ 0 w 221"/>
                <a:gd name="T9" fmla="*/ 0 h 325"/>
                <a:gd name="T10" fmla="*/ 0 w 221"/>
                <a:gd name="T11" fmla="*/ 78 h 325"/>
                <a:gd name="T12" fmla="*/ 66 w 221"/>
                <a:gd name="T13" fmla="*/ 78 h 325"/>
                <a:gd name="T14" fmla="*/ 66 w 221"/>
                <a:gd name="T15" fmla="*/ 325 h 325"/>
                <a:gd name="T16" fmla="*/ 66 w 221"/>
                <a:gd name="T17" fmla="*/ 325 h 325"/>
                <a:gd name="T18" fmla="*/ 156 w 221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5">
                  <a:moveTo>
                    <a:pt x="156" y="325"/>
                  </a:moveTo>
                  <a:lnTo>
                    <a:pt x="156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6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5414" y="115"/>
              <a:ext cx="121" cy="162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5268" y="115"/>
              <a:ext cx="144" cy="162"/>
            </a:xfrm>
            <a:custGeom>
              <a:avLst/>
              <a:gdLst>
                <a:gd name="T0" fmla="*/ 183 w 289"/>
                <a:gd name="T1" fmla="*/ 325 h 325"/>
                <a:gd name="T2" fmla="*/ 289 w 289"/>
                <a:gd name="T3" fmla="*/ 0 h 325"/>
                <a:gd name="T4" fmla="*/ 196 w 289"/>
                <a:gd name="T5" fmla="*/ 0 h 325"/>
                <a:gd name="T6" fmla="*/ 142 w 289"/>
                <a:gd name="T7" fmla="*/ 168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7 w 289"/>
                <a:gd name="T23" fmla="*/ 168 h 325"/>
                <a:gd name="T24" fmla="*/ 91 w 289"/>
                <a:gd name="T25" fmla="*/ 60 h 325"/>
                <a:gd name="T26" fmla="*/ 0 w 289"/>
                <a:gd name="T27" fmla="*/ 60 h 325"/>
                <a:gd name="T28" fmla="*/ 89 w 289"/>
                <a:gd name="T29" fmla="*/ 325 h 325"/>
                <a:gd name="T30" fmla="*/ 183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3" y="325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7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89" y="325"/>
                  </a:lnTo>
                  <a:lnTo>
                    <a:pt x="183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263763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TT 2018 Title or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A70204-C705-DC48-A6C4-D718A553F5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200" t="121" r="36555" b="420"/>
          <a:stretch/>
        </p:blipFill>
        <p:spPr>
          <a:xfrm>
            <a:off x="-1" y="0"/>
            <a:ext cx="4008535" cy="514519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424372" y="0"/>
            <a:ext cx="3433628" cy="51435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751401" y="1385047"/>
            <a:ext cx="2473213" cy="275664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600" b="1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3751402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2D197C5-8987-4E74-B714-DE923AEFB7B8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36616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28148" y="-6350"/>
            <a:ext cx="734615" cy="663575"/>
            <a:chOff x="5147" y="-4"/>
            <a:chExt cx="617" cy="41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4"/>
              <a:ext cx="617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4" name="Rectangle 5"/>
            <p:cNvSpPr>
              <a:spLocks noChangeArrowheads="1"/>
            </p:cNvSpPr>
            <p:nvPr userDrawn="1"/>
          </p:nvSpPr>
          <p:spPr bwMode="auto">
            <a:xfrm>
              <a:off x="5150" y="-1"/>
              <a:ext cx="611" cy="4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5548" y="115"/>
              <a:ext cx="110" cy="162"/>
            </a:xfrm>
            <a:custGeom>
              <a:avLst/>
              <a:gdLst>
                <a:gd name="T0" fmla="*/ 156 w 221"/>
                <a:gd name="T1" fmla="*/ 325 h 325"/>
                <a:gd name="T2" fmla="*/ 156 w 221"/>
                <a:gd name="T3" fmla="*/ 78 h 325"/>
                <a:gd name="T4" fmla="*/ 221 w 221"/>
                <a:gd name="T5" fmla="*/ 78 h 325"/>
                <a:gd name="T6" fmla="*/ 221 w 221"/>
                <a:gd name="T7" fmla="*/ 0 h 325"/>
                <a:gd name="T8" fmla="*/ 0 w 221"/>
                <a:gd name="T9" fmla="*/ 0 h 325"/>
                <a:gd name="T10" fmla="*/ 0 w 221"/>
                <a:gd name="T11" fmla="*/ 78 h 325"/>
                <a:gd name="T12" fmla="*/ 66 w 221"/>
                <a:gd name="T13" fmla="*/ 78 h 325"/>
                <a:gd name="T14" fmla="*/ 66 w 221"/>
                <a:gd name="T15" fmla="*/ 325 h 325"/>
                <a:gd name="T16" fmla="*/ 66 w 221"/>
                <a:gd name="T17" fmla="*/ 325 h 325"/>
                <a:gd name="T18" fmla="*/ 156 w 221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5">
                  <a:moveTo>
                    <a:pt x="156" y="325"/>
                  </a:moveTo>
                  <a:lnTo>
                    <a:pt x="156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6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5414" y="115"/>
              <a:ext cx="121" cy="162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5268" y="115"/>
              <a:ext cx="144" cy="162"/>
            </a:xfrm>
            <a:custGeom>
              <a:avLst/>
              <a:gdLst>
                <a:gd name="T0" fmla="*/ 183 w 289"/>
                <a:gd name="T1" fmla="*/ 325 h 325"/>
                <a:gd name="T2" fmla="*/ 289 w 289"/>
                <a:gd name="T3" fmla="*/ 0 h 325"/>
                <a:gd name="T4" fmla="*/ 196 w 289"/>
                <a:gd name="T5" fmla="*/ 0 h 325"/>
                <a:gd name="T6" fmla="*/ 142 w 289"/>
                <a:gd name="T7" fmla="*/ 168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7 w 289"/>
                <a:gd name="T23" fmla="*/ 168 h 325"/>
                <a:gd name="T24" fmla="*/ 91 w 289"/>
                <a:gd name="T25" fmla="*/ 60 h 325"/>
                <a:gd name="T26" fmla="*/ 0 w 289"/>
                <a:gd name="T27" fmla="*/ 60 h 325"/>
                <a:gd name="T28" fmla="*/ 89 w 289"/>
                <a:gd name="T29" fmla="*/ 325 h 325"/>
                <a:gd name="T30" fmla="*/ 183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3" y="325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7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89" y="325"/>
                  </a:lnTo>
                  <a:lnTo>
                    <a:pt x="183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360159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TT 2018 Title or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49E9D0C-B924-BD43-A00E-A5F307386E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203" r="25247"/>
          <a:stretch/>
        </p:blipFill>
        <p:spPr>
          <a:xfrm>
            <a:off x="1" y="0"/>
            <a:ext cx="4783055" cy="515244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424372" y="0"/>
            <a:ext cx="3433628" cy="51435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751401" y="1385047"/>
            <a:ext cx="2473213" cy="275664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600" b="1" spc="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3751402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2D197C5-8987-4E74-B714-DE923AEFB7B8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36616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26957" y="-6350"/>
            <a:ext cx="735806" cy="665163"/>
            <a:chOff x="5146" y="-4"/>
            <a:chExt cx="618" cy="41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6" y="-4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4" name="Rectangle 5"/>
            <p:cNvSpPr>
              <a:spLocks noChangeArrowheads="1"/>
            </p:cNvSpPr>
            <p:nvPr userDrawn="1"/>
          </p:nvSpPr>
          <p:spPr bwMode="auto">
            <a:xfrm>
              <a:off x="5149" y="-1"/>
              <a:ext cx="612" cy="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5547" y="115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5413" y="115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5267" y="115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210247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Title or section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45534" y="1385047"/>
            <a:ext cx="2473213" cy="275664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600" b="1" spc="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3431445" y="0"/>
            <a:ext cx="3426556" cy="5143500"/>
          </a:xfrm>
        </p:spPr>
        <p:txBody>
          <a:bodyPr anchor="ctr" anchorCtr="1"/>
          <a:lstStyle>
            <a:lvl1pPr marL="9755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add an image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B9B135E-553A-47C8-B614-83E50D04C826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-5953" y="-6350"/>
            <a:ext cx="733426" cy="661988"/>
            <a:chOff x="-5" y="-4"/>
            <a:chExt cx="616" cy="417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-5" y="-4"/>
              <a:ext cx="6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-2" y="-1"/>
              <a:ext cx="610" cy="411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395" y="115"/>
              <a:ext cx="111" cy="162"/>
            </a:xfrm>
            <a:custGeom>
              <a:avLst/>
              <a:gdLst>
                <a:gd name="T0" fmla="*/ 157 w 221"/>
                <a:gd name="T1" fmla="*/ 324 h 324"/>
                <a:gd name="T2" fmla="*/ 157 w 221"/>
                <a:gd name="T3" fmla="*/ 78 h 324"/>
                <a:gd name="T4" fmla="*/ 221 w 221"/>
                <a:gd name="T5" fmla="*/ 78 h 324"/>
                <a:gd name="T6" fmla="*/ 221 w 221"/>
                <a:gd name="T7" fmla="*/ 0 h 324"/>
                <a:gd name="T8" fmla="*/ 0 w 221"/>
                <a:gd name="T9" fmla="*/ 0 h 324"/>
                <a:gd name="T10" fmla="*/ 0 w 221"/>
                <a:gd name="T11" fmla="*/ 78 h 324"/>
                <a:gd name="T12" fmla="*/ 66 w 221"/>
                <a:gd name="T13" fmla="*/ 78 h 324"/>
                <a:gd name="T14" fmla="*/ 66 w 221"/>
                <a:gd name="T15" fmla="*/ 324 h 324"/>
                <a:gd name="T16" fmla="*/ 66 w 221"/>
                <a:gd name="T17" fmla="*/ 324 h 324"/>
                <a:gd name="T18" fmla="*/ 157 w 221"/>
                <a:gd name="T1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4">
                  <a:moveTo>
                    <a:pt x="157" y="324"/>
                  </a:moveTo>
                  <a:lnTo>
                    <a:pt x="157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4"/>
                  </a:lnTo>
                  <a:lnTo>
                    <a:pt x="66" y="324"/>
                  </a:lnTo>
                  <a:lnTo>
                    <a:pt x="157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261" y="115"/>
              <a:ext cx="122" cy="162"/>
            </a:xfrm>
            <a:custGeom>
              <a:avLst/>
              <a:gdLst>
                <a:gd name="T0" fmla="*/ 87 w 242"/>
                <a:gd name="T1" fmla="*/ 78 h 324"/>
                <a:gd name="T2" fmla="*/ 87 w 242"/>
                <a:gd name="T3" fmla="*/ 324 h 324"/>
                <a:gd name="T4" fmla="*/ 178 w 242"/>
                <a:gd name="T5" fmla="*/ 324 h 324"/>
                <a:gd name="T6" fmla="*/ 178 w 242"/>
                <a:gd name="T7" fmla="*/ 78 h 324"/>
                <a:gd name="T8" fmla="*/ 242 w 242"/>
                <a:gd name="T9" fmla="*/ 78 h 324"/>
                <a:gd name="T10" fmla="*/ 242 w 242"/>
                <a:gd name="T11" fmla="*/ 0 h 324"/>
                <a:gd name="T12" fmla="*/ 24 w 242"/>
                <a:gd name="T13" fmla="*/ 0 h 324"/>
                <a:gd name="T14" fmla="*/ 0 w 242"/>
                <a:gd name="T15" fmla="*/ 78 h 324"/>
                <a:gd name="T16" fmla="*/ 87 w 242"/>
                <a:gd name="T17" fmla="*/ 7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24">
                  <a:moveTo>
                    <a:pt x="87" y="78"/>
                  </a:moveTo>
                  <a:lnTo>
                    <a:pt x="87" y="324"/>
                  </a:lnTo>
                  <a:lnTo>
                    <a:pt x="178" y="324"/>
                  </a:lnTo>
                  <a:lnTo>
                    <a:pt x="178" y="78"/>
                  </a:lnTo>
                  <a:lnTo>
                    <a:pt x="242" y="78"/>
                  </a:lnTo>
                  <a:lnTo>
                    <a:pt x="242" y="0"/>
                  </a:lnTo>
                  <a:lnTo>
                    <a:pt x="24" y="0"/>
                  </a:lnTo>
                  <a:lnTo>
                    <a:pt x="0" y="78"/>
                  </a:lnTo>
                  <a:lnTo>
                    <a:pt x="87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116" y="115"/>
              <a:ext cx="144" cy="162"/>
            </a:xfrm>
            <a:custGeom>
              <a:avLst/>
              <a:gdLst>
                <a:gd name="T0" fmla="*/ 183 w 289"/>
                <a:gd name="T1" fmla="*/ 324 h 324"/>
                <a:gd name="T2" fmla="*/ 289 w 289"/>
                <a:gd name="T3" fmla="*/ 0 h 324"/>
                <a:gd name="T4" fmla="*/ 196 w 289"/>
                <a:gd name="T5" fmla="*/ 0 h 324"/>
                <a:gd name="T6" fmla="*/ 142 w 289"/>
                <a:gd name="T7" fmla="*/ 168 h 324"/>
                <a:gd name="T8" fmla="*/ 135 w 289"/>
                <a:gd name="T9" fmla="*/ 191 h 324"/>
                <a:gd name="T10" fmla="*/ 135 w 289"/>
                <a:gd name="T11" fmla="*/ 191 h 324"/>
                <a:gd name="T12" fmla="*/ 135 w 289"/>
                <a:gd name="T13" fmla="*/ 191 h 324"/>
                <a:gd name="T14" fmla="*/ 135 w 289"/>
                <a:gd name="T15" fmla="*/ 191 h 324"/>
                <a:gd name="T16" fmla="*/ 135 w 289"/>
                <a:gd name="T17" fmla="*/ 191 h 324"/>
                <a:gd name="T18" fmla="*/ 135 w 289"/>
                <a:gd name="T19" fmla="*/ 191 h 324"/>
                <a:gd name="T20" fmla="*/ 135 w 289"/>
                <a:gd name="T21" fmla="*/ 191 h 324"/>
                <a:gd name="T22" fmla="*/ 128 w 289"/>
                <a:gd name="T23" fmla="*/ 168 h 324"/>
                <a:gd name="T24" fmla="*/ 91 w 289"/>
                <a:gd name="T25" fmla="*/ 61 h 324"/>
                <a:gd name="T26" fmla="*/ 0 w 289"/>
                <a:gd name="T27" fmla="*/ 61 h 324"/>
                <a:gd name="T28" fmla="*/ 90 w 289"/>
                <a:gd name="T29" fmla="*/ 324 h 324"/>
                <a:gd name="T30" fmla="*/ 183 w 289"/>
                <a:gd name="T31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4">
                  <a:moveTo>
                    <a:pt x="183" y="324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8"/>
                  </a:lnTo>
                  <a:lnTo>
                    <a:pt x="91" y="61"/>
                  </a:lnTo>
                  <a:lnTo>
                    <a:pt x="0" y="61"/>
                  </a:lnTo>
                  <a:lnTo>
                    <a:pt x="90" y="324"/>
                  </a:lnTo>
                  <a:lnTo>
                    <a:pt x="183" y="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Title or section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424372" y="0"/>
            <a:ext cx="3433628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426556" cy="5143500"/>
          </a:xfrm>
        </p:spPr>
        <p:txBody>
          <a:bodyPr anchor="ctr" anchorCtr="1"/>
          <a:lstStyle>
            <a:lvl1pPr marL="9755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add an image.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751401" y="1385047"/>
            <a:ext cx="2473213" cy="275664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600" b="1" i="0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30" name="Date Placeholder 3"/>
          <p:cNvSpPr>
            <a:spLocks noGrp="1"/>
          </p:cNvSpPr>
          <p:nvPr>
            <p:ph type="dt" sz="half" idx="10"/>
          </p:nvPr>
        </p:nvSpPr>
        <p:spPr>
          <a:xfrm>
            <a:off x="3751402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11D48CF9-8A4A-49DE-8B30-9D21B0FD9BD3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3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36616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30529" y="-6350"/>
            <a:ext cx="733425" cy="663575"/>
            <a:chOff x="5149" y="-4"/>
            <a:chExt cx="616" cy="41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9" y="-4"/>
              <a:ext cx="616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5152" y="-1"/>
              <a:ext cx="610" cy="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549" y="115"/>
              <a:ext cx="111" cy="162"/>
            </a:xfrm>
            <a:custGeom>
              <a:avLst/>
              <a:gdLst>
                <a:gd name="T0" fmla="*/ 157 w 221"/>
                <a:gd name="T1" fmla="*/ 325 h 325"/>
                <a:gd name="T2" fmla="*/ 157 w 221"/>
                <a:gd name="T3" fmla="*/ 78 h 325"/>
                <a:gd name="T4" fmla="*/ 221 w 221"/>
                <a:gd name="T5" fmla="*/ 78 h 325"/>
                <a:gd name="T6" fmla="*/ 221 w 221"/>
                <a:gd name="T7" fmla="*/ 0 h 325"/>
                <a:gd name="T8" fmla="*/ 0 w 221"/>
                <a:gd name="T9" fmla="*/ 0 h 325"/>
                <a:gd name="T10" fmla="*/ 0 w 221"/>
                <a:gd name="T11" fmla="*/ 78 h 325"/>
                <a:gd name="T12" fmla="*/ 66 w 221"/>
                <a:gd name="T13" fmla="*/ 78 h 325"/>
                <a:gd name="T14" fmla="*/ 66 w 221"/>
                <a:gd name="T15" fmla="*/ 325 h 325"/>
                <a:gd name="T16" fmla="*/ 66 w 221"/>
                <a:gd name="T17" fmla="*/ 325 h 325"/>
                <a:gd name="T18" fmla="*/ 157 w 221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5">
                  <a:moveTo>
                    <a:pt x="157" y="325"/>
                  </a:moveTo>
                  <a:lnTo>
                    <a:pt x="157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5415" y="115"/>
              <a:ext cx="122" cy="162"/>
            </a:xfrm>
            <a:custGeom>
              <a:avLst/>
              <a:gdLst>
                <a:gd name="T0" fmla="*/ 87 w 242"/>
                <a:gd name="T1" fmla="*/ 78 h 325"/>
                <a:gd name="T2" fmla="*/ 87 w 242"/>
                <a:gd name="T3" fmla="*/ 325 h 325"/>
                <a:gd name="T4" fmla="*/ 178 w 242"/>
                <a:gd name="T5" fmla="*/ 325 h 325"/>
                <a:gd name="T6" fmla="*/ 178 w 242"/>
                <a:gd name="T7" fmla="*/ 78 h 325"/>
                <a:gd name="T8" fmla="*/ 242 w 242"/>
                <a:gd name="T9" fmla="*/ 78 h 325"/>
                <a:gd name="T10" fmla="*/ 242 w 242"/>
                <a:gd name="T11" fmla="*/ 0 h 325"/>
                <a:gd name="T12" fmla="*/ 24 w 242"/>
                <a:gd name="T13" fmla="*/ 0 h 325"/>
                <a:gd name="T14" fmla="*/ 0 w 242"/>
                <a:gd name="T15" fmla="*/ 78 h 325"/>
                <a:gd name="T16" fmla="*/ 87 w 242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325">
                  <a:moveTo>
                    <a:pt x="87" y="78"/>
                  </a:moveTo>
                  <a:lnTo>
                    <a:pt x="87" y="325"/>
                  </a:lnTo>
                  <a:lnTo>
                    <a:pt x="178" y="325"/>
                  </a:lnTo>
                  <a:lnTo>
                    <a:pt x="178" y="78"/>
                  </a:lnTo>
                  <a:lnTo>
                    <a:pt x="242" y="78"/>
                  </a:lnTo>
                  <a:lnTo>
                    <a:pt x="242" y="0"/>
                  </a:lnTo>
                  <a:lnTo>
                    <a:pt x="24" y="0"/>
                  </a:lnTo>
                  <a:lnTo>
                    <a:pt x="0" y="78"/>
                  </a:lnTo>
                  <a:lnTo>
                    <a:pt x="87" y="78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8"/>
            <p:cNvSpPr>
              <a:spLocks/>
            </p:cNvSpPr>
            <p:nvPr userDrawn="1"/>
          </p:nvSpPr>
          <p:spPr bwMode="auto">
            <a:xfrm>
              <a:off x="5270" y="115"/>
              <a:ext cx="144" cy="162"/>
            </a:xfrm>
            <a:custGeom>
              <a:avLst/>
              <a:gdLst>
                <a:gd name="T0" fmla="*/ 183 w 289"/>
                <a:gd name="T1" fmla="*/ 325 h 325"/>
                <a:gd name="T2" fmla="*/ 289 w 289"/>
                <a:gd name="T3" fmla="*/ 0 h 325"/>
                <a:gd name="T4" fmla="*/ 196 w 289"/>
                <a:gd name="T5" fmla="*/ 0 h 325"/>
                <a:gd name="T6" fmla="*/ 142 w 289"/>
                <a:gd name="T7" fmla="*/ 168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8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3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3" y="325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3" y="325"/>
                  </a:lnTo>
                  <a:close/>
                </a:path>
              </a:pathLst>
            </a:cu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Titl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5970" y="1286929"/>
            <a:ext cx="4800600" cy="260545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840" b="1" i="0" spc="0" baseline="0">
                <a:solidFill>
                  <a:srgbClr val="E55F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grpSp>
        <p:nvGrpSpPr>
          <p:cNvPr id="9" name="Group 8"/>
          <p:cNvGrpSpPr/>
          <p:nvPr userDrawn="1"/>
        </p:nvGrpSpPr>
        <p:grpSpPr>
          <a:xfrm>
            <a:off x="6288082" y="-25"/>
            <a:ext cx="569700" cy="511200"/>
            <a:chOff x="7701860" y="1286929"/>
            <a:chExt cx="759600" cy="511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7701860" y="1286929"/>
              <a:ext cx="759600" cy="511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853694" y="1439710"/>
              <a:ext cx="482600" cy="203200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6288300" y="975"/>
            <a:ext cx="569700" cy="51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28F84A4-0822-4709-BB76-251B05DAEE86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Title al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5970" y="1286930"/>
            <a:ext cx="4800600" cy="2484971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84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85FE60C-1298-40ED-B909-705967FAF81D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6957" y="-7938"/>
            <a:ext cx="736997" cy="668338"/>
            <a:chOff x="5146" y="-5"/>
            <a:chExt cx="619" cy="421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6" y="-5"/>
              <a:ext cx="619" cy="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5149" y="-2"/>
              <a:ext cx="613" cy="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548" y="115"/>
              <a:ext cx="111" cy="163"/>
            </a:xfrm>
            <a:custGeom>
              <a:avLst/>
              <a:gdLst>
                <a:gd name="T0" fmla="*/ 158 w 222"/>
                <a:gd name="T1" fmla="*/ 327 h 327"/>
                <a:gd name="T2" fmla="*/ 158 w 222"/>
                <a:gd name="T3" fmla="*/ 78 h 327"/>
                <a:gd name="T4" fmla="*/ 222 w 222"/>
                <a:gd name="T5" fmla="*/ 78 h 327"/>
                <a:gd name="T6" fmla="*/ 222 w 222"/>
                <a:gd name="T7" fmla="*/ 0 h 327"/>
                <a:gd name="T8" fmla="*/ 0 w 222"/>
                <a:gd name="T9" fmla="*/ 0 h 327"/>
                <a:gd name="T10" fmla="*/ 0 w 222"/>
                <a:gd name="T11" fmla="*/ 78 h 327"/>
                <a:gd name="T12" fmla="*/ 66 w 222"/>
                <a:gd name="T13" fmla="*/ 78 h 327"/>
                <a:gd name="T14" fmla="*/ 66 w 222"/>
                <a:gd name="T15" fmla="*/ 327 h 327"/>
                <a:gd name="T16" fmla="*/ 66 w 222"/>
                <a:gd name="T17" fmla="*/ 327 h 327"/>
                <a:gd name="T18" fmla="*/ 158 w 222"/>
                <a:gd name="T19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7">
                  <a:moveTo>
                    <a:pt x="158" y="327"/>
                  </a:moveTo>
                  <a:lnTo>
                    <a:pt x="158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7"/>
                  </a:lnTo>
                  <a:lnTo>
                    <a:pt x="66" y="327"/>
                  </a:lnTo>
                  <a:lnTo>
                    <a:pt x="158" y="327"/>
                  </a:lnTo>
                  <a:close/>
                </a:path>
              </a:pathLst>
            </a:cu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5414" y="115"/>
              <a:ext cx="122" cy="163"/>
            </a:xfrm>
            <a:custGeom>
              <a:avLst/>
              <a:gdLst>
                <a:gd name="T0" fmla="*/ 88 w 244"/>
                <a:gd name="T1" fmla="*/ 78 h 327"/>
                <a:gd name="T2" fmla="*/ 88 w 244"/>
                <a:gd name="T3" fmla="*/ 327 h 327"/>
                <a:gd name="T4" fmla="*/ 180 w 244"/>
                <a:gd name="T5" fmla="*/ 327 h 327"/>
                <a:gd name="T6" fmla="*/ 180 w 244"/>
                <a:gd name="T7" fmla="*/ 78 h 327"/>
                <a:gd name="T8" fmla="*/ 244 w 244"/>
                <a:gd name="T9" fmla="*/ 78 h 327"/>
                <a:gd name="T10" fmla="*/ 244 w 244"/>
                <a:gd name="T11" fmla="*/ 0 h 327"/>
                <a:gd name="T12" fmla="*/ 25 w 244"/>
                <a:gd name="T13" fmla="*/ 0 h 327"/>
                <a:gd name="T14" fmla="*/ 0 w 244"/>
                <a:gd name="T15" fmla="*/ 78 h 327"/>
                <a:gd name="T16" fmla="*/ 88 w 244"/>
                <a:gd name="T17" fmla="*/ 7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7">
                  <a:moveTo>
                    <a:pt x="88" y="78"/>
                  </a:moveTo>
                  <a:lnTo>
                    <a:pt x="88" y="327"/>
                  </a:lnTo>
                  <a:lnTo>
                    <a:pt x="180" y="327"/>
                  </a:lnTo>
                  <a:lnTo>
                    <a:pt x="180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5267" y="115"/>
              <a:ext cx="145" cy="163"/>
            </a:xfrm>
            <a:custGeom>
              <a:avLst/>
              <a:gdLst>
                <a:gd name="T0" fmla="*/ 183 w 289"/>
                <a:gd name="T1" fmla="*/ 327 h 327"/>
                <a:gd name="T2" fmla="*/ 289 w 289"/>
                <a:gd name="T3" fmla="*/ 0 h 327"/>
                <a:gd name="T4" fmla="*/ 197 w 289"/>
                <a:gd name="T5" fmla="*/ 0 h 327"/>
                <a:gd name="T6" fmla="*/ 142 w 289"/>
                <a:gd name="T7" fmla="*/ 168 h 327"/>
                <a:gd name="T8" fmla="*/ 135 w 289"/>
                <a:gd name="T9" fmla="*/ 192 h 327"/>
                <a:gd name="T10" fmla="*/ 135 w 289"/>
                <a:gd name="T11" fmla="*/ 192 h 327"/>
                <a:gd name="T12" fmla="*/ 135 w 289"/>
                <a:gd name="T13" fmla="*/ 192 h 327"/>
                <a:gd name="T14" fmla="*/ 135 w 289"/>
                <a:gd name="T15" fmla="*/ 192 h 327"/>
                <a:gd name="T16" fmla="*/ 135 w 289"/>
                <a:gd name="T17" fmla="*/ 192 h 327"/>
                <a:gd name="T18" fmla="*/ 135 w 289"/>
                <a:gd name="T19" fmla="*/ 192 h 327"/>
                <a:gd name="T20" fmla="*/ 135 w 289"/>
                <a:gd name="T21" fmla="*/ 192 h 327"/>
                <a:gd name="T22" fmla="*/ 128 w 289"/>
                <a:gd name="T23" fmla="*/ 168 h 327"/>
                <a:gd name="T24" fmla="*/ 91 w 289"/>
                <a:gd name="T25" fmla="*/ 60 h 327"/>
                <a:gd name="T26" fmla="*/ 0 w 289"/>
                <a:gd name="T27" fmla="*/ 60 h 327"/>
                <a:gd name="T28" fmla="*/ 89 w 289"/>
                <a:gd name="T29" fmla="*/ 327 h 327"/>
                <a:gd name="T30" fmla="*/ 183 w 289"/>
                <a:gd name="T31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7">
                  <a:moveTo>
                    <a:pt x="183" y="327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2" y="168"/>
                  </a:lnTo>
                  <a:lnTo>
                    <a:pt x="135" y="192"/>
                  </a:lnTo>
                  <a:lnTo>
                    <a:pt x="135" y="192"/>
                  </a:lnTo>
                  <a:lnTo>
                    <a:pt x="135" y="192"/>
                  </a:lnTo>
                  <a:lnTo>
                    <a:pt x="135" y="192"/>
                  </a:lnTo>
                  <a:lnTo>
                    <a:pt x="135" y="192"/>
                  </a:lnTo>
                  <a:lnTo>
                    <a:pt x="135" y="192"/>
                  </a:lnTo>
                  <a:lnTo>
                    <a:pt x="135" y="192"/>
                  </a:lnTo>
                  <a:lnTo>
                    <a:pt x="128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89" y="327"/>
                  </a:lnTo>
                  <a:lnTo>
                    <a:pt x="183" y="327"/>
                  </a:lnTo>
                  <a:close/>
                </a:path>
              </a:pathLst>
            </a:cu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Title al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5970" y="1286930"/>
            <a:ext cx="4800600" cy="2484971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3800"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D899E24-786A-4024-8409-9CEB063C3201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6957" y="-6350"/>
            <a:ext cx="735806" cy="665163"/>
            <a:chOff x="5146" y="-4"/>
            <a:chExt cx="618" cy="41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6" y="-4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5149" y="-1"/>
              <a:ext cx="612" cy="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547" y="115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5413" y="115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5267" y="115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165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119906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TT 2018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5970" y="985961"/>
            <a:ext cx="4800600" cy="1161927"/>
          </a:xfrm>
        </p:spPr>
        <p:txBody>
          <a:bodyPr/>
          <a:lstStyle>
            <a:lvl1pPr algn="l">
              <a:lnSpc>
                <a:spcPct val="90000"/>
              </a:lnSpc>
              <a:defRPr sz="3100" b="1" i="0" spc="0">
                <a:solidFill>
                  <a:srgbClr val="E55F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5970" y="2228851"/>
            <a:ext cx="4800600" cy="1682063"/>
          </a:xfrm>
        </p:spPr>
        <p:txBody>
          <a:bodyPr/>
          <a:lstStyle>
            <a:lvl1pPr marL="0" indent="0" algn="l">
              <a:buNone/>
              <a:defRPr sz="1997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add short VTT subtitle or leading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76590767-2E29-476B-8AD3-471B1DE54AF1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414846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TT 2018 Title &amp;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030" y="647700"/>
            <a:ext cx="5146769" cy="750428"/>
          </a:xfrm>
        </p:spPr>
        <p:txBody>
          <a:bodyPr/>
          <a:lstStyle>
            <a:lvl1pPr>
              <a:lnSpc>
                <a:spcPct val="90000"/>
              </a:lnSpc>
              <a:defRPr sz="2800" b="1" i="0" spc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6030" y="1541536"/>
            <a:ext cx="5146769" cy="2740368"/>
          </a:xfrm>
        </p:spPr>
        <p:txBody>
          <a:bodyPr/>
          <a:lstStyle>
            <a:lvl1pPr>
              <a:spcAft>
                <a:spcPts val="300"/>
              </a:spcAft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 marL="444500" indent="-176213"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leZQvel</a:t>
            </a:r>
            <a:endParaRPr lang="en-GB" noProof="0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37C5EE4E-7584-4606-BFF7-00B058769B29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409405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TT 2018 Title &amp;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030" y="647700"/>
            <a:ext cx="5146769" cy="408476"/>
          </a:xfrm>
        </p:spPr>
        <p:txBody>
          <a:bodyPr/>
          <a:lstStyle>
            <a:lvl1pPr>
              <a:lnSpc>
                <a:spcPct val="90000"/>
              </a:lnSpc>
              <a:defRPr sz="2800" b="1" i="0" spc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6030" y="1541536"/>
            <a:ext cx="5146769" cy="2740368"/>
          </a:xfrm>
        </p:spPr>
        <p:txBody>
          <a:bodyPr/>
          <a:lstStyle>
            <a:lvl1pPr>
              <a:spcAft>
                <a:spcPts val="300"/>
              </a:spcAft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spcAft>
                <a:spcPts val="300"/>
              </a:spcAft>
              <a:defRPr sz="16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leZQvel</a:t>
            </a:r>
            <a:endParaRPr lang="en-GB" noProof="0" dirty="0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E732A79-90EC-4FE2-8949-082BFA9B9A62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56022" y="1128714"/>
            <a:ext cx="5147072" cy="325437"/>
          </a:xfrm>
        </p:spPr>
        <p:txBody>
          <a:bodyPr/>
          <a:lstStyle>
            <a:lvl1pPr marL="6350" indent="0">
              <a:buFontTx/>
              <a:buNone/>
              <a:defRPr b="1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265049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030" y="135173"/>
            <a:ext cx="4910051" cy="1006041"/>
          </a:xfrm>
        </p:spPr>
        <p:txBody>
          <a:bodyPr/>
          <a:lstStyle>
            <a:lvl1pPr>
              <a:lnSpc>
                <a:spcPct val="90000"/>
              </a:lnSpc>
              <a:defRPr sz="3000" b="1" i="0" spc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6030" y="1286124"/>
            <a:ext cx="3272523" cy="3174559"/>
          </a:xfrm>
        </p:spPr>
        <p:txBody>
          <a:bodyPr/>
          <a:lstStyle>
            <a:lvl1pPr marL="11061" indent="0">
              <a:spcAft>
                <a:spcPts val="768"/>
              </a:spcAft>
              <a:buNone/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spcAft>
                <a:spcPts val="307"/>
              </a:spcAft>
              <a:defRPr sz="1383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spcAft>
                <a:spcPts val="307"/>
              </a:spcAft>
              <a:defRPr sz="1383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spcAft>
                <a:spcPts val="307"/>
              </a:spcAft>
              <a:defRPr sz="1383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spcAft>
                <a:spcPts val="307"/>
              </a:spcAft>
              <a:defRPr sz="1383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GB" noProof="0" dirty="0"/>
              <a:t>Click to add VTT content text.</a:t>
            </a:r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ECABBB3-80D2-451B-8841-3B5307001A55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EF1B2B89-A667-5744-95C6-2A30C28617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95530" y="1300621"/>
            <a:ext cx="2129045" cy="3160061"/>
          </a:xfrm>
        </p:spPr>
        <p:txBody>
          <a:bodyPr anchor="ctr" anchorCtr="1"/>
          <a:lstStyle>
            <a:lvl1pPr marL="9755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GB" noProof="0" dirty="0"/>
              <a:t>Click to add an image</a:t>
            </a:r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TT 2018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030" y="647701"/>
            <a:ext cx="5146769" cy="750427"/>
          </a:xfrm>
        </p:spPr>
        <p:txBody>
          <a:bodyPr/>
          <a:lstStyle>
            <a:lvl1pPr>
              <a:lnSpc>
                <a:spcPct val="90000"/>
              </a:lnSpc>
              <a:defRPr sz="2800" b="1" i="0" spc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6030" y="1541535"/>
            <a:ext cx="5146769" cy="2740368"/>
          </a:xfrm>
        </p:spPr>
        <p:txBody>
          <a:bodyPr numCol="2" spcCol="360000"/>
          <a:lstStyle>
            <a:lvl1pPr marL="9755" indent="0" algn="l">
              <a:lnSpc>
                <a:spcPct val="100000"/>
              </a:lnSpc>
              <a:spcAft>
                <a:spcPts val="600"/>
              </a:spcAft>
              <a:buNone/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 marL="210956" indent="0" algn="l">
              <a:lnSpc>
                <a:spcPct val="100000"/>
              </a:lnSpc>
              <a:spcAft>
                <a:spcPts val="600"/>
              </a:spcAft>
              <a:buNone/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2pPr>
            <a:lvl3pPr marL="481662" indent="0" algn="l">
              <a:lnSpc>
                <a:spcPct val="100000"/>
              </a:lnSpc>
              <a:spcAft>
                <a:spcPts val="600"/>
              </a:spcAft>
              <a:buNone/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3pPr>
            <a:lvl4pPr marL="623110" indent="0" algn="l">
              <a:lnSpc>
                <a:spcPct val="100000"/>
              </a:lnSpc>
              <a:spcAft>
                <a:spcPts val="600"/>
              </a:spcAft>
              <a:buNone/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4pPr>
            <a:lvl5pPr marL="753586" indent="0" algn="l">
              <a:lnSpc>
                <a:spcPct val="100000"/>
              </a:lnSpc>
              <a:spcAft>
                <a:spcPts val="600"/>
              </a:spcAft>
              <a:buNone/>
              <a:defRPr sz="18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noProof="0" dirty="0"/>
              <a:t>Click to add VTT content text</a:t>
            </a:r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218408E-AEC6-4FD9-9392-29FFCEC00730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TT 2018 Referenc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030" y="747423"/>
            <a:ext cx="5146769" cy="650705"/>
          </a:xfrm>
        </p:spPr>
        <p:txBody>
          <a:bodyPr/>
          <a:lstStyle>
            <a:lvl1pPr>
              <a:lnSpc>
                <a:spcPct val="90000"/>
              </a:lnSpc>
              <a:defRPr sz="2304" b="1" i="0" spc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6030" y="1541535"/>
            <a:ext cx="5146769" cy="2740368"/>
          </a:xfrm>
        </p:spPr>
        <p:txBody>
          <a:bodyPr numCol="1" spcCol="360000"/>
          <a:lstStyle>
            <a:lvl1pPr marL="9755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 marL="210956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2pPr>
            <a:lvl3pPr marL="481662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3pPr>
            <a:lvl4pPr marL="623110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4pPr>
            <a:lvl5pPr marL="753586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leZQvel</a:t>
            </a:r>
            <a:endParaRPr lang="en-GB" noProof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3149" y="1956"/>
            <a:ext cx="819150" cy="368300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49CFBE2E-A0DF-475A-853D-B2DE077AD353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Referenc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030" y="687289"/>
            <a:ext cx="5146769" cy="710839"/>
          </a:xfrm>
        </p:spPr>
        <p:txBody>
          <a:bodyPr/>
          <a:lstStyle>
            <a:lvl1pPr>
              <a:lnSpc>
                <a:spcPct val="90000"/>
              </a:lnSpc>
              <a:defRPr sz="2800" b="1" i="0" spc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3149" y="1956"/>
            <a:ext cx="819150" cy="368300"/>
          </a:xfrm>
          <a:prstGeom prst="rect">
            <a:avLst/>
          </a:prstGeom>
        </p:spPr>
      </p:pic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56029" y="1568750"/>
            <a:ext cx="5850129" cy="411330"/>
          </a:xfrm>
        </p:spPr>
        <p:txBody>
          <a:bodyPr>
            <a:noAutofit/>
          </a:bodyPr>
          <a:lstStyle>
            <a:lvl1pPr>
              <a:defRPr sz="1800" spc="0" baseline="0"/>
            </a:lvl1pPr>
          </a:lstStyle>
          <a:p>
            <a:pPr lvl="0"/>
            <a:r>
              <a:rPr lang="en-GB" noProof="0" dirty="0"/>
              <a:t>Click to VTT content text</a:t>
            </a:r>
          </a:p>
          <a:p>
            <a:pPr lvl="0"/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556029" y="2297113"/>
            <a:ext cx="1814506" cy="2030412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400" spc="0" baseline="0">
                <a:solidFill>
                  <a:schemeClr val="accent3"/>
                </a:solidFill>
              </a:defRPr>
            </a:lvl1pPr>
            <a:lvl2pPr marL="0" indent="0">
              <a:spcAft>
                <a:spcPts val="0"/>
              </a:spcAft>
              <a:buNone/>
              <a:defRPr sz="1200" spc="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 noProof="0" dirty="0"/>
              <a:t>Click to add VTT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482298" y="2297113"/>
            <a:ext cx="1906347" cy="2030412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400" spc="0">
                <a:solidFill>
                  <a:schemeClr val="accent3"/>
                </a:solidFill>
              </a:defRPr>
            </a:lvl1pPr>
            <a:lvl2pPr marL="0" indent="0">
              <a:spcAft>
                <a:spcPts val="0"/>
              </a:spcAft>
              <a:buNone/>
              <a:defRPr sz="1200" spc="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 noProof="0" dirty="0"/>
              <a:t>Click to add VTT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488657" y="2297113"/>
            <a:ext cx="1917502" cy="2030412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400" spc="0">
                <a:solidFill>
                  <a:schemeClr val="accent3"/>
                </a:solidFill>
              </a:defRPr>
            </a:lvl1pPr>
            <a:lvl2pPr marL="0" indent="0">
              <a:spcAft>
                <a:spcPts val="0"/>
              </a:spcAft>
              <a:buNone/>
              <a:defRPr sz="1200" spc="0">
                <a:solidFill>
                  <a:schemeClr val="accent3"/>
                </a:solidFill>
              </a:defRPr>
            </a:lvl2pPr>
            <a:lvl3pPr>
              <a:spcAft>
                <a:spcPts val="0"/>
              </a:spcAft>
              <a:defRPr sz="900">
                <a:solidFill>
                  <a:schemeClr val="accent3"/>
                </a:solidFill>
              </a:defRPr>
            </a:lvl3pPr>
            <a:lvl4pPr>
              <a:spcAft>
                <a:spcPts val="0"/>
              </a:spcAft>
              <a:defRPr sz="900">
                <a:solidFill>
                  <a:schemeClr val="accent3"/>
                </a:solidFill>
              </a:defRPr>
            </a:lvl4pPr>
            <a:lvl5pPr>
              <a:spcAft>
                <a:spcPts val="0"/>
              </a:spcAft>
              <a:defRPr sz="9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 noProof="0" dirty="0"/>
              <a:t>Click to add VTT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EC4BA59-9DFB-4E66-9DE8-A4669D551619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3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TT 2018 Pit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6030" y="747423"/>
            <a:ext cx="5146769" cy="650705"/>
          </a:xfrm>
        </p:spPr>
        <p:txBody>
          <a:bodyPr/>
          <a:lstStyle>
            <a:lvl1pPr>
              <a:lnSpc>
                <a:spcPct val="90000"/>
              </a:lnSpc>
              <a:defRPr sz="2304" b="1" i="0" spc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Click to add short VTT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6030" y="1541535"/>
            <a:ext cx="5146769" cy="2740368"/>
          </a:xfrm>
        </p:spPr>
        <p:txBody>
          <a:bodyPr numCol="1" spcCol="360000"/>
          <a:lstStyle>
            <a:lvl1pPr marL="9755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  <a:lvl2pPr marL="210956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2pPr>
            <a:lvl3pPr marL="481662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3pPr>
            <a:lvl4pPr marL="623110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4pPr>
            <a:lvl5pPr marL="753586" indent="0" algn="l">
              <a:lnSpc>
                <a:spcPct val="100000"/>
              </a:lnSpc>
              <a:spcAft>
                <a:spcPts val="900"/>
              </a:spcAft>
              <a:buNone/>
              <a:defRPr sz="1400" b="0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leZQvel</a:t>
            </a:r>
            <a:endParaRPr lang="en-GB" noProof="0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5ECC0BCE-4CED-4D57-A164-C2D232EBA62E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6128148" y="-7937"/>
            <a:ext cx="735806" cy="665163"/>
            <a:chOff x="5147" y="-5"/>
            <a:chExt cx="618" cy="419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5"/>
              <a:ext cx="618" cy="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5150" y="-2"/>
              <a:ext cx="612" cy="413"/>
            </a:xfrm>
            <a:prstGeom prst="rect">
              <a:avLst/>
            </a:prstGeom>
            <a:solidFill>
              <a:srgbClr val="E45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5548" y="114"/>
              <a:ext cx="111" cy="163"/>
            </a:xfrm>
            <a:custGeom>
              <a:avLst/>
              <a:gdLst>
                <a:gd name="T0" fmla="*/ 157 w 222"/>
                <a:gd name="T1" fmla="*/ 325 h 325"/>
                <a:gd name="T2" fmla="*/ 157 w 222"/>
                <a:gd name="T3" fmla="*/ 78 h 325"/>
                <a:gd name="T4" fmla="*/ 222 w 222"/>
                <a:gd name="T5" fmla="*/ 78 h 325"/>
                <a:gd name="T6" fmla="*/ 222 w 222"/>
                <a:gd name="T7" fmla="*/ 0 h 325"/>
                <a:gd name="T8" fmla="*/ 0 w 222"/>
                <a:gd name="T9" fmla="*/ 0 h 325"/>
                <a:gd name="T10" fmla="*/ 0 w 222"/>
                <a:gd name="T11" fmla="*/ 78 h 325"/>
                <a:gd name="T12" fmla="*/ 66 w 222"/>
                <a:gd name="T13" fmla="*/ 78 h 325"/>
                <a:gd name="T14" fmla="*/ 66 w 222"/>
                <a:gd name="T15" fmla="*/ 325 h 325"/>
                <a:gd name="T16" fmla="*/ 66 w 222"/>
                <a:gd name="T17" fmla="*/ 325 h 325"/>
                <a:gd name="T18" fmla="*/ 157 w 222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25">
                  <a:moveTo>
                    <a:pt x="157" y="325"/>
                  </a:moveTo>
                  <a:lnTo>
                    <a:pt x="157" y="78"/>
                  </a:lnTo>
                  <a:lnTo>
                    <a:pt x="222" y="78"/>
                  </a:lnTo>
                  <a:lnTo>
                    <a:pt x="222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7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5414" y="114"/>
              <a:ext cx="122" cy="163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5268" y="114"/>
              <a:ext cx="145" cy="163"/>
            </a:xfrm>
            <a:custGeom>
              <a:avLst/>
              <a:gdLst>
                <a:gd name="T0" fmla="*/ 184 w 289"/>
                <a:gd name="T1" fmla="*/ 325 h 325"/>
                <a:gd name="T2" fmla="*/ 289 w 289"/>
                <a:gd name="T3" fmla="*/ 0 h 325"/>
                <a:gd name="T4" fmla="*/ 197 w 289"/>
                <a:gd name="T5" fmla="*/ 0 h 325"/>
                <a:gd name="T6" fmla="*/ 143 w 289"/>
                <a:gd name="T7" fmla="*/ 167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8 w 289"/>
                <a:gd name="T23" fmla="*/ 167 h 325"/>
                <a:gd name="T24" fmla="*/ 91 w 289"/>
                <a:gd name="T25" fmla="*/ 60 h 325"/>
                <a:gd name="T26" fmla="*/ 0 w 289"/>
                <a:gd name="T27" fmla="*/ 60 h 325"/>
                <a:gd name="T28" fmla="*/ 90 w 289"/>
                <a:gd name="T29" fmla="*/ 325 h 325"/>
                <a:gd name="T30" fmla="*/ 184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4" y="325"/>
                  </a:moveTo>
                  <a:lnTo>
                    <a:pt x="289" y="0"/>
                  </a:lnTo>
                  <a:lnTo>
                    <a:pt x="197" y="0"/>
                  </a:lnTo>
                  <a:lnTo>
                    <a:pt x="143" y="167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8" y="167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90" y="325"/>
                  </a:lnTo>
                  <a:lnTo>
                    <a:pt x="184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390759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TT 2018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826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TT 2018 empty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41E11D53-FB19-4E6B-A023-68EA5512DB39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6128148" y="-6350"/>
            <a:ext cx="734615" cy="663575"/>
            <a:chOff x="5147" y="-4"/>
            <a:chExt cx="617" cy="41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5147" y="-4"/>
              <a:ext cx="617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8" name="Rectangle 5"/>
            <p:cNvSpPr>
              <a:spLocks noChangeArrowheads="1"/>
            </p:cNvSpPr>
            <p:nvPr userDrawn="1"/>
          </p:nvSpPr>
          <p:spPr bwMode="auto">
            <a:xfrm>
              <a:off x="5150" y="-1"/>
              <a:ext cx="611" cy="4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5548" y="115"/>
              <a:ext cx="110" cy="162"/>
            </a:xfrm>
            <a:custGeom>
              <a:avLst/>
              <a:gdLst>
                <a:gd name="T0" fmla="*/ 156 w 221"/>
                <a:gd name="T1" fmla="*/ 325 h 325"/>
                <a:gd name="T2" fmla="*/ 156 w 221"/>
                <a:gd name="T3" fmla="*/ 78 h 325"/>
                <a:gd name="T4" fmla="*/ 221 w 221"/>
                <a:gd name="T5" fmla="*/ 78 h 325"/>
                <a:gd name="T6" fmla="*/ 221 w 221"/>
                <a:gd name="T7" fmla="*/ 0 h 325"/>
                <a:gd name="T8" fmla="*/ 0 w 221"/>
                <a:gd name="T9" fmla="*/ 0 h 325"/>
                <a:gd name="T10" fmla="*/ 0 w 221"/>
                <a:gd name="T11" fmla="*/ 78 h 325"/>
                <a:gd name="T12" fmla="*/ 66 w 221"/>
                <a:gd name="T13" fmla="*/ 78 h 325"/>
                <a:gd name="T14" fmla="*/ 66 w 221"/>
                <a:gd name="T15" fmla="*/ 325 h 325"/>
                <a:gd name="T16" fmla="*/ 66 w 221"/>
                <a:gd name="T17" fmla="*/ 325 h 325"/>
                <a:gd name="T18" fmla="*/ 156 w 221"/>
                <a:gd name="T1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325">
                  <a:moveTo>
                    <a:pt x="156" y="325"/>
                  </a:moveTo>
                  <a:lnTo>
                    <a:pt x="156" y="78"/>
                  </a:lnTo>
                  <a:lnTo>
                    <a:pt x="221" y="78"/>
                  </a:lnTo>
                  <a:lnTo>
                    <a:pt x="221" y="0"/>
                  </a:lnTo>
                  <a:lnTo>
                    <a:pt x="0" y="0"/>
                  </a:lnTo>
                  <a:lnTo>
                    <a:pt x="0" y="78"/>
                  </a:lnTo>
                  <a:lnTo>
                    <a:pt x="66" y="78"/>
                  </a:lnTo>
                  <a:lnTo>
                    <a:pt x="66" y="325"/>
                  </a:lnTo>
                  <a:lnTo>
                    <a:pt x="66" y="325"/>
                  </a:lnTo>
                  <a:lnTo>
                    <a:pt x="156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5414" y="115"/>
              <a:ext cx="121" cy="162"/>
            </a:xfrm>
            <a:custGeom>
              <a:avLst/>
              <a:gdLst>
                <a:gd name="T0" fmla="*/ 88 w 244"/>
                <a:gd name="T1" fmla="*/ 78 h 325"/>
                <a:gd name="T2" fmla="*/ 88 w 244"/>
                <a:gd name="T3" fmla="*/ 325 h 325"/>
                <a:gd name="T4" fmla="*/ 179 w 244"/>
                <a:gd name="T5" fmla="*/ 325 h 325"/>
                <a:gd name="T6" fmla="*/ 179 w 244"/>
                <a:gd name="T7" fmla="*/ 78 h 325"/>
                <a:gd name="T8" fmla="*/ 244 w 244"/>
                <a:gd name="T9" fmla="*/ 78 h 325"/>
                <a:gd name="T10" fmla="*/ 244 w 244"/>
                <a:gd name="T11" fmla="*/ 0 h 325"/>
                <a:gd name="T12" fmla="*/ 25 w 244"/>
                <a:gd name="T13" fmla="*/ 0 h 325"/>
                <a:gd name="T14" fmla="*/ 0 w 244"/>
                <a:gd name="T15" fmla="*/ 78 h 325"/>
                <a:gd name="T16" fmla="*/ 88 w 244"/>
                <a:gd name="T17" fmla="*/ 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325">
                  <a:moveTo>
                    <a:pt x="88" y="78"/>
                  </a:moveTo>
                  <a:lnTo>
                    <a:pt x="88" y="325"/>
                  </a:lnTo>
                  <a:lnTo>
                    <a:pt x="179" y="325"/>
                  </a:lnTo>
                  <a:lnTo>
                    <a:pt x="179" y="78"/>
                  </a:lnTo>
                  <a:lnTo>
                    <a:pt x="244" y="78"/>
                  </a:lnTo>
                  <a:lnTo>
                    <a:pt x="244" y="0"/>
                  </a:lnTo>
                  <a:lnTo>
                    <a:pt x="25" y="0"/>
                  </a:lnTo>
                  <a:lnTo>
                    <a:pt x="0" y="78"/>
                  </a:lnTo>
                  <a:lnTo>
                    <a:pt x="88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268" y="115"/>
              <a:ext cx="144" cy="162"/>
            </a:xfrm>
            <a:custGeom>
              <a:avLst/>
              <a:gdLst>
                <a:gd name="T0" fmla="*/ 183 w 289"/>
                <a:gd name="T1" fmla="*/ 325 h 325"/>
                <a:gd name="T2" fmla="*/ 289 w 289"/>
                <a:gd name="T3" fmla="*/ 0 h 325"/>
                <a:gd name="T4" fmla="*/ 196 w 289"/>
                <a:gd name="T5" fmla="*/ 0 h 325"/>
                <a:gd name="T6" fmla="*/ 142 w 289"/>
                <a:gd name="T7" fmla="*/ 168 h 325"/>
                <a:gd name="T8" fmla="*/ 135 w 289"/>
                <a:gd name="T9" fmla="*/ 191 h 325"/>
                <a:gd name="T10" fmla="*/ 135 w 289"/>
                <a:gd name="T11" fmla="*/ 191 h 325"/>
                <a:gd name="T12" fmla="*/ 135 w 289"/>
                <a:gd name="T13" fmla="*/ 191 h 325"/>
                <a:gd name="T14" fmla="*/ 135 w 289"/>
                <a:gd name="T15" fmla="*/ 191 h 325"/>
                <a:gd name="T16" fmla="*/ 135 w 289"/>
                <a:gd name="T17" fmla="*/ 191 h 325"/>
                <a:gd name="T18" fmla="*/ 135 w 289"/>
                <a:gd name="T19" fmla="*/ 191 h 325"/>
                <a:gd name="T20" fmla="*/ 135 w 289"/>
                <a:gd name="T21" fmla="*/ 191 h 325"/>
                <a:gd name="T22" fmla="*/ 127 w 289"/>
                <a:gd name="T23" fmla="*/ 168 h 325"/>
                <a:gd name="T24" fmla="*/ 91 w 289"/>
                <a:gd name="T25" fmla="*/ 60 h 325"/>
                <a:gd name="T26" fmla="*/ 0 w 289"/>
                <a:gd name="T27" fmla="*/ 60 h 325"/>
                <a:gd name="T28" fmla="*/ 89 w 289"/>
                <a:gd name="T29" fmla="*/ 325 h 325"/>
                <a:gd name="T30" fmla="*/ 183 w 289"/>
                <a:gd name="T3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325">
                  <a:moveTo>
                    <a:pt x="183" y="325"/>
                  </a:moveTo>
                  <a:lnTo>
                    <a:pt x="289" y="0"/>
                  </a:lnTo>
                  <a:lnTo>
                    <a:pt x="196" y="0"/>
                  </a:lnTo>
                  <a:lnTo>
                    <a:pt x="142" y="168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35" y="191"/>
                  </a:lnTo>
                  <a:lnTo>
                    <a:pt x="127" y="168"/>
                  </a:lnTo>
                  <a:lnTo>
                    <a:pt x="91" y="60"/>
                  </a:lnTo>
                  <a:lnTo>
                    <a:pt x="0" y="60"/>
                  </a:lnTo>
                  <a:lnTo>
                    <a:pt x="89" y="325"/>
                  </a:lnTo>
                  <a:lnTo>
                    <a:pt x="183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350"/>
            </a:p>
          </p:txBody>
        </p:sp>
      </p:grpSp>
    </p:spTree>
    <p:extLst>
      <p:ext uri="{BB962C8B-B14F-4D97-AF65-F5344CB8AC3E}">
        <p14:creationId xmlns:p14="http://schemas.microsoft.com/office/powerpoint/2010/main" val="307757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TT 2018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45971" y="4767264"/>
            <a:ext cx="482729" cy="273844"/>
          </a:xfrm>
        </p:spPr>
        <p:txBody>
          <a:bodyPr/>
          <a:lstStyle>
            <a:lvl1pPr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ADFEBE9-922C-4262-BA21-02CE6DF607EB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1185" y="4767264"/>
            <a:ext cx="1331843" cy="273844"/>
          </a:xfrm>
        </p:spPr>
        <p:txBody>
          <a:bodyPr lIns="0"/>
          <a:lstStyle>
            <a:lvl1pPr algn="l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91346" y="4737447"/>
            <a:ext cx="311215" cy="273844"/>
          </a:xfrm>
        </p:spPr>
        <p:txBody>
          <a:bodyPr lIns="0"/>
          <a:lstStyle>
            <a:lvl1pPr algn="r">
              <a:defRPr b="1" i="0" spc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946" y="540878"/>
            <a:ext cx="5199580" cy="8572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946" y="1544135"/>
            <a:ext cx="5199580" cy="27897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add VTT content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5971" y="4767264"/>
            <a:ext cx="16002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45" b="1" i="0" spc="0">
                <a:solidFill>
                  <a:schemeClr val="accent3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fld id="{87A3E1DB-A126-42B0-95A5-33B479DD45A7}" type="datetime1">
              <a:rPr lang="en-GB" noProof="0" smtClean="0"/>
              <a:t>08/10/2025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90000" tIns="0" rIns="0" bIns="0" rtlCol="0" anchor="ctr"/>
          <a:lstStyle>
            <a:lvl1pPr algn="ctr">
              <a:defRPr sz="845" b="1" i="0" spc="0">
                <a:solidFill>
                  <a:schemeClr val="accent3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GB" noProof="0" dirty="0"/>
              <a:t>VTT – beyond the obvious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975067" y="4737447"/>
            <a:ext cx="700854" cy="273844"/>
          </a:xfrm>
          <a:prstGeom prst="rect">
            <a:avLst/>
          </a:prstGeom>
        </p:spPr>
        <p:txBody>
          <a:bodyPr vert="horz" lIns="90000" tIns="0" rIns="0" bIns="0" rtlCol="0" anchor="ctr"/>
          <a:lstStyle>
            <a:lvl1pPr algn="r">
              <a:defRPr sz="1383" b="1" i="0" spc="0">
                <a:solidFill>
                  <a:schemeClr val="accent3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fld id="{B89A5CCE-AC13-A746-9A72-5D19050CC0B7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9007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83" r:id="rId3"/>
    <p:sldLayoutId id="2147483682" r:id="rId4"/>
    <p:sldLayoutId id="2147483684" r:id="rId5"/>
    <p:sldLayoutId id="2147483685" r:id="rId6"/>
    <p:sldLayoutId id="2147483665" r:id="rId7"/>
    <p:sldLayoutId id="2147483662" r:id="rId8"/>
    <p:sldLayoutId id="2147483657" r:id="rId9"/>
    <p:sldLayoutId id="2147483658" r:id="rId10"/>
    <p:sldLayoutId id="2147483678" r:id="rId11"/>
    <p:sldLayoutId id="2147483649" r:id="rId12"/>
    <p:sldLayoutId id="2147483650" r:id="rId13"/>
    <p:sldLayoutId id="2147483680" r:id="rId14"/>
    <p:sldLayoutId id="2147483656" r:id="rId15"/>
    <p:sldLayoutId id="2147483666" r:id="rId16"/>
    <p:sldLayoutId id="2147483675" r:id="rId17"/>
    <p:sldLayoutId id="2147483676" r:id="rId18"/>
    <p:sldLayoutId id="2147483679" r:id="rId19"/>
    <p:sldLayoutId id="2147483655" r:id="rId20"/>
    <p:sldLayoutId id="2147483677" r:id="rId21"/>
    <p:sldLayoutId id="2147483670" r:id="rId22"/>
    <p:sldLayoutId id="2147483671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57209" rtl="0" eaLnBrk="1" latinLnBrk="0" hangingPunct="1">
        <a:lnSpc>
          <a:spcPct val="100000"/>
        </a:lnSpc>
        <a:spcBef>
          <a:spcPct val="0"/>
        </a:spcBef>
        <a:buNone/>
        <a:defRPr sz="2458" b="1" i="0" kern="1200" spc="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2250" indent="-215900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SzPct val="110000"/>
        <a:buFont typeface="Wingdings" panose="05000000000000000000" pitchFamily="2" charset="2"/>
        <a:buChar char="§"/>
        <a:tabLst/>
        <a:defRPr sz="1600" b="0" i="0" kern="1200" spc="0" baseline="0">
          <a:solidFill>
            <a:schemeClr val="accent3"/>
          </a:solidFill>
          <a:latin typeface="Arial" charset="0"/>
          <a:ea typeface="Arial" charset="0"/>
          <a:cs typeface="Arial" charset="0"/>
        </a:defRPr>
      </a:lvl1pPr>
      <a:lvl2pPr marL="444500" indent="-176213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Char char="•"/>
        <a:tabLst/>
        <a:defRPr sz="1600" b="0" i="0" kern="1200" spc="0">
          <a:solidFill>
            <a:schemeClr val="accent3"/>
          </a:solidFill>
          <a:latin typeface="Arial" charset="0"/>
          <a:ea typeface="Arial" charset="0"/>
          <a:cs typeface="Arial" charset="0"/>
        </a:defRPr>
      </a:lvl2pPr>
      <a:lvl3pPr marL="628650" indent="-184150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Char char="•"/>
        <a:tabLst/>
        <a:defRPr sz="1600" b="0" i="0" kern="1200" spc="0">
          <a:solidFill>
            <a:schemeClr val="accent3"/>
          </a:solidFill>
          <a:latin typeface="Arial" charset="0"/>
          <a:ea typeface="Arial" charset="0"/>
          <a:cs typeface="Arial" charset="0"/>
        </a:defRPr>
      </a:lvl3pPr>
      <a:lvl4pPr marL="804863" indent="-176213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Char char="•"/>
        <a:tabLst/>
        <a:defRPr sz="1600" b="0" i="0" kern="1200" spc="0">
          <a:solidFill>
            <a:schemeClr val="accent3"/>
          </a:solidFill>
          <a:latin typeface="Arial" charset="0"/>
          <a:ea typeface="Arial" charset="0"/>
          <a:cs typeface="Arial" charset="0"/>
        </a:defRPr>
      </a:lvl4pPr>
      <a:lvl5pPr marL="987425" indent="-182563" algn="l" defTabSz="457209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charset="0"/>
        <a:buChar char="•"/>
        <a:tabLst/>
        <a:defRPr sz="1600" b="0" i="0" kern="1200" spc="0">
          <a:solidFill>
            <a:schemeClr val="accent3"/>
          </a:solidFill>
          <a:latin typeface="Arial" charset="0"/>
          <a:ea typeface="Arial" charset="0"/>
          <a:cs typeface="Arial" charset="0"/>
        </a:defRPr>
      </a:lvl5pPr>
      <a:lvl6pPr marL="2514647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5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4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3" indent="-228604" algn="l" defTabSz="45720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7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6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4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2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1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0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8" algn="l" defTabSz="4572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963" userDrawn="1">
          <p15:clr>
            <a:srgbClr val="F26B43"/>
          </p15:clr>
        </p15:guide>
        <p15:guide id="5" orient="horz" pos="1297" userDrawn="1">
          <p15:clr>
            <a:srgbClr val="F26B43"/>
          </p15:clr>
        </p15:guide>
        <p15:guide id="7" orient="horz" pos="878" userDrawn="1">
          <p15:clr>
            <a:srgbClr val="F26B43"/>
          </p15:clr>
        </p15:guide>
        <p15:guide id="8" orient="horz" pos="973" userDrawn="1">
          <p15:clr>
            <a:srgbClr val="F26B43"/>
          </p15:clr>
        </p15:guide>
        <p15:guide id="10" pos="353" userDrawn="1">
          <p15:clr>
            <a:srgbClr val="F26B43"/>
          </p15:clr>
        </p15:guide>
        <p15:guide id="11" orient="horz" pos="4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075" y="634476"/>
            <a:ext cx="4333489" cy="4437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5048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b="1" dirty="0">
                <a:solidFill>
                  <a:srgbClr val="FFFF00"/>
                </a:solidFill>
                <a:highlight>
                  <a:srgbClr val="E55F00"/>
                </a:highlight>
                <a:latin typeface="Footlight MT Light" panose="0204060206030A020304" pitchFamily="18" charset="0"/>
              </a:rPr>
              <a:t>Seurakunta</a:t>
            </a:r>
            <a:r>
              <a:rPr lang="fi-FI" sz="2400" b="1" dirty="0">
                <a:solidFill>
                  <a:srgbClr val="000000"/>
                </a:solidFill>
                <a:highlight>
                  <a:srgbClr val="E55F00"/>
                </a:highlight>
                <a:latin typeface="Footlight MT Light" panose="0204060206030A020304" pitchFamily="18" charset="0"/>
              </a:rPr>
              <a:t> </a:t>
            </a:r>
            <a:r>
              <a:rPr lang="fi-FI" sz="2400" b="1" dirty="0">
                <a:solidFill>
                  <a:srgbClr val="FFFF00"/>
                </a:solidFill>
                <a:highlight>
                  <a:srgbClr val="E55F00"/>
                </a:highlight>
                <a:latin typeface="Footlight MT Light" panose="0204060206030A020304" pitchFamily="18" charset="0"/>
              </a:rPr>
              <a:t>Temmeksellä 2025 - 2026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37624" y="2281456"/>
            <a:ext cx="4716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Tammi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39907" y="3334064"/>
            <a:ext cx="4443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Touko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38891" y="3333706"/>
            <a:ext cx="3786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Kesä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3024" y="2913406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Elo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8245" y="2696295"/>
            <a:ext cx="3642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Syys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61716" y="2309225"/>
            <a:ext cx="3786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Loka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82398" y="2096078"/>
            <a:ext cx="4828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Marras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12024" y="3192754"/>
            <a:ext cx="4283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Heinä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90602" y="2099488"/>
            <a:ext cx="4042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>
                <a:solidFill>
                  <a:srgbClr val="6C8087"/>
                </a:solidFill>
              </a:rPr>
              <a:t>Joulu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569225" y="4290319"/>
            <a:ext cx="971121" cy="351756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Temmeksen hautausmaa tutuksi. 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7938" y="2646600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Järvikirkko </a:t>
            </a:r>
            <a:r>
              <a:rPr lang="fi-FI" sz="600" dirty="0" err="1">
                <a:solidFill>
                  <a:srgbClr val="002060"/>
                </a:solidFill>
              </a:rPr>
              <a:t>Mankilanjärvellä</a:t>
            </a:r>
            <a:r>
              <a:rPr lang="fi-FI" sz="6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019661" y="4291936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Järvikirkko </a:t>
            </a:r>
            <a:r>
              <a:rPr lang="fi-FI" sz="600" dirty="0" err="1">
                <a:solidFill>
                  <a:srgbClr val="002060"/>
                </a:solidFill>
              </a:rPr>
              <a:t>Mankilanjärvellä</a:t>
            </a:r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654230" y="2866541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Hautausmaajuhla 11.9.2026  klo 18 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54231" y="3271226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Siltojen Temmes 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586540" y="4509024"/>
            <a:ext cx="941056" cy="414637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714603" y="3520659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 err="1">
                <a:solidFill>
                  <a:srgbClr val="002060"/>
                </a:solidFill>
              </a:rPr>
              <a:t>Kouluunlähtevien</a:t>
            </a:r>
            <a:r>
              <a:rPr lang="fi-FI" sz="600" dirty="0">
                <a:solidFill>
                  <a:srgbClr val="002060"/>
                </a:solidFill>
              </a:rPr>
              <a:t> siunaaminen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826702" y="727026"/>
            <a:ext cx="885957" cy="627071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1.11 klo 14 Pyhäinpäivän messu</a:t>
            </a:r>
          </a:p>
          <a:p>
            <a:pPr algn="ctr"/>
            <a:r>
              <a:rPr lang="fi-FI" sz="600" dirty="0">
                <a:solidFill>
                  <a:srgbClr val="002060"/>
                </a:solidFill>
              </a:rPr>
              <a:t>16.11 klo 12 messu</a:t>
            </a:r>
          </a:p>
          <a:p>
            <a:pPr algn="ctr"/>
            <a:r>
              <a:rPr lang="fi-FI" sz="600" dirty="0">
                <a:solidFill>
                  <a:srgbClr val="002060"/>
                </a:solidFill>
              </a:rPr>
              <a:t>Valonpolku tapahtuma 1. adventtina?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438468" y="1563016"/>
            <a:ext cx="885957" cy="36540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Messu 12.10 klo 13</a:t>
            </a:r>
          </a:p>
          <a:p>
            <a:pPr algn="ctr"/>
            <a:r>
              <a:rPr lang="fi-FI" sz="600" dirty="0">
                <a:solidFill>
                  <a:srgbClr val="002060"/>
                </a:solidFill>
              </a:rPr>
              <a:t>26.10 klo  10 Sadonkorjuun kiitosjuhla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621109" y="4237798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 puuhakerho lapsille tiistaisin 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621109" y="3735836"/>
            <a:ext cx="941056" cy="42939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Raamattu ja tuumailupiiri joka toinen ti 17-19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630330" y="681312"/>
            <a:ext cx="955331" cy="712435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14.12 klo 16 kauneimmat joululaulut</a:t>
            </a:r>
          </a:p>
          <a:p>
            <a:pPr algn="ctr"/>
            <a:r>
              <a:rPr lang="fi-FI" sz="600" dirty="0">
                <a:solidFill>
                  <a:srgbClr val="002060"/>
                </a:solidFill>
              </a:rPr>
              <a:t>20.12 klo 17 lasten kauneimmat joululaulut</a:t>
            </a:r>
          </a:p>
          <a:p>
            <a:pPr algn="ctr"/>
            <a:r>
              <a:rPr lang="fi-FI" sz="600" dirty="0">
                <a:solidFill>
                  <a:srgbClr val="002060"/>
                </a:solidFill>
              </a:rPr>
              <a:t>24.12 klo 13.30 Jouluaaton hartaus</a:t>
            </a:r>
          </a:p>
          <a:p>
            <a:pPr algn="ctr"/>
            <a:r>
              <a:rPr lang="fi-FI" sz="600" dirty="0">
                <a:solidFill>
                  <a:srgbClr val="002060"/>
                </a:solidFill>
              </a:rPr>
              <a:t>25.12 klo 7 Jouluaaton messu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519401" y="1975913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9.10 vanhustenviikon viikkomessu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2493539" y="1477408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6.12 itsenäisyyspäivä seppelten lasku klo 12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281957" y="3206383"/>
            <a:ext cx="972331" cy="356739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messut:</a:t>
            </a:r>
          </a:p>
          <a:p>
            <a:pPr algn="ctr"/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4029945" y="2608507"/>
            <a:ext cx="689325" cy="30809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Kuutamohiihto ?</a:t>
            </a:r>
          </a:p>
          <a:p>
            <a:pPr algn="ctr"/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4369334" y="1658679"/>
            <a:ext cx="922872" cy="45885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kaiken kansan aamupala 13.1, 27.1, 10.2, 24.2, 10.3, 24.3, 7.4, 21.4, 5.5, 19.5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084607" y="2391419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600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2324425" y="3866629"/>
            <a:ext cx="921685" cy="371169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 kesäinen yhteislaulutilaisuus kirkolla tai kotiseutumuseolla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194648" y="2096078"/>
            <a:ext cx="885957" cy="2669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22.3 </a:t>
            </a:r>
            <a:r>
              <a:rPr lang="fi-FI" sz="600" dirty="0" err="1">
                <a:solidFill>
                  <a:srgbClr val="002060"/>
                </a:solidFill>
              </a:rPr>
              <a:t>Marianpäivän</a:t>
            </a:r>
            <a:r>
              <a:rPr lang="fi-FI" sz="600" dirty="0">
                <a:solidFill>
                  <a:srgbClr val="002060"/>
                </a:solidFill>
              </a:rPr>
              <a:t> toivevirsi-ilta klo 18 (alustava) 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64521" y="3546792"/>
            <a:ext cx="885957" cy="21708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Kylvönsiunaus  ja koulukirkko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2.x. Rahoitus deadline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5827134" y="978270"/>
            <a:ext cx="885957" cy="217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106" name="Rounded Rectangle 105"/>
          <p:cNvSpPr/>
          <p:nvPr/>
        </p:nvSpPr>
        <p:spPr>
          <a:xfrm>
            <a:off x="2374543" y="2646600"/>
            <a:ext cx="885957" cy="346878"/>
          </a:xfrm>
          <a:prstGeom prst="roundRect">
            <a:avLst/>
          </a:prstGeom>
          <a:solidFill>
            <a:srgbClr val="E55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1800" dirty="0">
                <a:solidFill>
                  <a:srgbClr val="002060"/>
                </a:solidFill>
              </a:rPr>
              <a:t>2025-26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3.x. Kilpailutukset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5823010" y="1336844"/>
            <a:ext cx="885957" cy="217088"/>
          </a:xfrm>
          <a:prstGeom prst="roundRect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4.x. Messut / tapahtumat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5823009" y="1697320"/>
            <a:ext cx="885957" cy="21708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156" name="Rounded Rectangle 155"/>
          <p:cNvSpPr/>
          <p:nvPr/>
        </p:nvSpPr>
        <p:spPr>
          <a:xfrm>
            <a:off x="55660" y="3791626"/>
            <a:ext cx="1274834" cy="128737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800" dirty="0">
                <a:solidFill>
                  <a:srgbClr val="000000"/>
                </a:solidFill>
              </a:rPr>
              <a:t>Johtokunnan kokoukset:</a:t>
            </a:r>
          </a:p>
          <a:p>
            <a:pPr algn="ctr"/>
            <a:r>
              <a:rPr lang="fi-FI" sz="800" dirty="0">
                <a:solidFill>
                  <a:srgbClr val="000000"/>
                </a:solidFill>
              </a:rPr>
              <a:t>1.Helmikuu (</a:t>
            </a:r>
            <a:r>
              <a:rPr lang="fi-FI" sz="800" dirty="0" err="1">
                <a:solidFill>
                  <a:srgbClr val="000000"/>
                </a:solidFill>
              </a:rPr>
              <a:t>tk</a:t>
            </a:r>
            <a:r>
              <a:rPr lang="fi-FI" sz="800" dirty="0">
                <a:solidFill>
                  <a:srgbClr val="000000"/>
                </a:solidFill>
              </a:rPr>
              <a:t> + talven ja kevään toiminta)</a:t>
            </a:r>
          </a:p>
          <a:p>
            <a:pPr algn="ctr"/>
            <a:r>
              <a:rPr lang="fi-FI" sz="800" dirty="0">
                <a:solidFill>
                  <a:srgbClr val="000000"/>
                </a:solidFill>
              </a:rPr>
              <a:t>2.Toukokuu (kesän ja syksyn toiminta) </a:t>
            </a:r>
          </a:p>
          <a:p>
            <a:pPr algn="ctr"/>
            <a:r>
              <a:rPr lang="fi-FI" sz="800" dirty="0">
                <a:solidFill>
                  <a:srgbClr val="000000"/>
                </a:solidFill>
              </a:rPr>
              <a:t>3. Lokakuu (</a:t>
            </a:r>
            <a:r>
              <a:rPr lang="fi-FI" sz="800" dirty="0" err="1">
                <a:solidFill>
                  <a:srgbClr val="000000"/>
                </a:solidFill>
              </a:rPr>
              <a:t>ts</a:t>
            </a:r>
            <a:r>
              <a:rPr lang="fi-FI" sz="800" dirty="0">
                <a:solidFill>
                  <a:srgbClr val="000000"/>
                </a:solidFill>
              </a:rPr>
              <a:t> + loppuvuosi)</a:t>
            </a:r>
          </a:p>
          <a:p>
            <a:pPr algn="ctr"/>
            <a:endParaRPr lang="fi-FI" sz="1000" dirty="0">
              <a:solidFill>
                <a:srgbClr val="000000"/>
              </a:solidFill>
            </a:endParaRPr>
          </a:p>
        </p:txBody>
      </p:sp>
      <p:sp>
        <p:nvSpPr>
          <p:cNvPr id="157" name="Rounded Rectangle 156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6" name="Rounded Rectangle 165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7" name="Rounded Rectangle 166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8" name="Rounded Rectangle 167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69" name="Rounded Rectangle 168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1" name="Rounded Rectangle 170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2" name="Rounded Rectangle 171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3" name="Rounded Rectangle 172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4" name="Rounded Rectangle 173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6" name="Rounded Rectangle 175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7" name="Rounded Rectangle 176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8" name="Rounded Rectangle 177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79" name="Rounded Rectangle 178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5.x. </a:t>
            </a:r>
            <a:r>
              <a:rPr lang="fi-FI" sz="600" dirty="0" err="1">
                <a:solidFill>
                  <a:srgbClr val="002060"/>
                </a:solidFill>
              </a:rPr>
              <a:t>Markkinointikam-panja</a:t>
            </a:r>
            <a:r>
              <a:rPr lang="fi-FI" sz="600" dirty="0">
                <a:solidFill>
                  <a:srgbClr val="002060"/>
                </a:solidFill>
              </a:rPr>
              <a:t> / aktiviteetti</a:t>
            </a:r>
          </a:p>
        </p:txBody>
      </p:sp>
      <p:sp>
        <p:nvSpPr>
          <p:cNvPr id="180" name="Rounded Rectangle 179"/>
          <p:cNvSpPr/>
          <p:nvPr/>
        </p:nvSpPr>
        <p:spPr>
          <a:xfrm>
            <a:off x="5823008" y="2057796"/>
            <a:ext cx="885957" cy="217088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600" dirty="0">
              <a:solidFill>
                <a:srgbClr val="002060"/>
              </a:solidFill>
            </a:endParaRPr>
          </a:p>
        </p:txBody>
      </p:sp>
      <p:sp>
        <p:nvSpPr>
          <p:cNvPr id="184" name="5-Point Star 183"/>
          <p:cNvSpPr/>
          <p:nvPr/>
        </p:nvSpPr>
        <p:spPr>
          <a:xfrm>
            <a:off x="5900985" y="2773151"/>
            <a:ext cx="128534" cy="133932"/>
          </a:xfrm>
          <a:prstGeom prst="star5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6" name="5-Point Star 205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7" name="5-Point Star 206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8" name="5-Point Star 207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9" name="5-Point Star 208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0" name="5-Point Star 209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1" name="5-Point Star 210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2" name="5-Point Star 211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3" name="5-Point Star 212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4" name="5-Point Star 213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5" name="5-Point Star 214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6" name="5-Point Star 215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7" name="5-Point Star 216"/>
          <p:cNvSpPr/>
          <p:nvPr/>
        </p:nvSpPr>
        <p:spPr>
          <a:xfrm>
            <a:off x="5899653" y="3041361"/>
            <a:ext cx="128534" cy="133932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9" name="5-Point Star 218"/>
          <p:cNvSpPr/>
          <p:nvPr/>
        </p:nvSpPr>
        <p:spPr>
          <a:xfrm>
            <a:off x="5900985" y="2782673"/>
            <a:ext cx="128534" cy="133932"/>
          </a:xfrm>
          <a:prstGeom prst="star5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0" name="5-Point Star 219"/>
          <p:cNvSpPr/>
          <p:nvPr/>
        </p:nvSpPr>
        <p:spPr>
          <a:xfrm>
            <a:off x="5900985" y="2782673"/>
            <a:ext cx="128534" cy="133932"/>
          </a:xfrm>
          <a:prstGeom prst="star5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1" name="5-Point Star 220"/>
          <p:cNvSpPr/>
          <p:nvPr/>
        </p:nvSpPr>
        <p:spPr>
          <a:xfrm>
            <a:off x="5900985" y="2782673"/>
            <a:ext cx="128534" cy="133932"/>
          </a:xfrm>
          <a:prstGeom prst="star5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2" name="5-Point Star 221"/>
          <p:cNvSpPr/>
          <p:nvPr/>
        </p:nvSpPr>
        <p:spPr>
          <a:xfrm>
            <a:off x="5900985" y="2782673"/>
            <a:ext cx="128534" cy="133932"/>
          </a:xfrm>
          <a:prstGeom prst="star5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3" name="5-Point Star 222"/>
          <p:cNvSpPr/>
          <p:nvPr/>
        </p:nvSpPr>
        <p:spPr>
          <a:xfrm>
            <a:off x="5900985" y="2782673"/>
            <a:ext cx="128534" cy="133932"/>
          </a:xfrm>
          <a:prstGeom prst="star5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2" name="5-Point Star 231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3" name="5-Point Star 232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4" name="5-Point Star 233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5" name="5-Point Star 234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6" name="5-Point Star 235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7" name="5-Point Star 236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8" name="5-Point Star 237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9" name="5-Point Star 238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0" name="5-Point Star 239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1" name="5-Point Star 240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2" name="5-Point Star 241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3" name="5-Point Star 242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4" name="5-Point Star 243"/>
          <p:cNvSpPr/>
          <p:nvPr/>
        </p:nvSpPr>
        <p:spPr>
          <a:xfrm>
            <a:off x="5899653" y="3297545"/>
            <a:ext cx="128534" cy="133932"/>
          </a:xfrm>
          <a:prstGeom prst="star5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5" name="5-Point Star 244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6" name="5-Point Star 245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7" name="5-Point Star 246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8" name="5-Point Star 247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9" name="5-Point Star 248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0" name="5-Point Star 249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1" name="5-Point Star 250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2" name="5-Point Star 251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3" name="5-Point Star 252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4" name="5-Point Star 253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5" name="5-Point Star 254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6" name="5-Point Star 255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7" name="5-Point Star 256"/>
          <p:cNvSpPr/>
          <p:nvPr/>
        </p:nvSpPr>
        <p:spPr>
          <a:xfrm>
            <a:off x="5900985" y="3549150"/>
            <a:ext cx="128534" cy="133932"/>
          </a:xfrm>
          <a:prstGeom prst="star5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Kuva 8" descr="Kuva, joka sisältää kohteen piha-, patsas, puu, panssari&#10;&#10;Kuvaus luotu automaattisesti">
            <a:extLst>
              <a:ext uri="{FF2B5EF4-FFF2-40B4-BE49-F238E27FC236}">
                <a16:creationId xmlns:a16="http://schemas.microsoft.com/office/drawing/2014/main" id="{C374ECCD-5ED3-E260-F142-A72C52EFC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271" y="429370"/>
            <a:ext cx="1429597" cy="2179137"/>
          </a:xfrm>
          <a:prstGeom prst="rect">
            <a:avLst/>
          </a:prstGeom>
        </p:spPr>
      </p:pic>
      <p:pic>
        <p:nvPicPr>
          <p:cNvPr id="11" name="Kuva 10" descr="Kuva, joka sisältää kohteen symboli, tunnus, huippu&#10;&#10;Kuvaus luotu automaattisesti">
            <a:extLst>
              <a:ext uri="{FF2B5EF4-FFF2-40B4-BE49-F238E27FC236}">
                <a16:creationId xmlns:a16="http://schemas.microsoft.com/office/drawing/2014/main" id="{9BB4DD6A-FC10-B31F-142A-29DC537B1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572" y="2605220"/>
            <a:ext cx="1437148" cy="1077862"/>
          </a:xfrm>
          <a:prstGeom prst="rect">
            <a:avLst/>
          </a:prstGeom>
        </p:spPr>
      </p:pic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4D91A49D-B967-01A7-43AC-C4F1342FB1EB}"/>
              </a:ext>
            </a:extLst>
          </p:cNvPr>
          <p:cNvSpPr/>
          <p:nvPr/>
        </p:nvSpPr>
        <p:spPr>
          <a:xfrm>
            <a:off x="787666" y="2313688"/>
            <a:ext cx="852329" cy="2154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600" dirty="0">
                <a:solidFill>
                  <a:schemeClr val="tx2">
                    <a:lumMod val="50000"/>
                  </a:schemeClr>
                </a:solidFill>
              </a:rPr>
              <a:t>yhteislaulutilaisuus </a:t>
            </a:r>
          </a:p>
        </p:txBody>
      </p:sp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69358A15-E0CB-C013-E9A3-83CBA2D31C7F}"/>
              </a:ext>
            </a:extLst>
          </p:cNvPr>
          <p:cNvSpPr/>
          <p:nvPr/>
        </p:nvSpPr>
        <p:spPr>
          <a:xfrm>
            <a:off x="5608197" y="3310961"/>
            <a:ext cx="898869" cy="363519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800" dirty="0">
                <a:solidFill>
                  <a:srgbClr val="000000"/>
                </a:solidFill>
              </a:rPr>
              <a:t>Kokkikerho joka toinen to 15.30-19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F69DB0B-9E0C-2F43-998A-13561C067983}"/>
              </a:ext>
            </a:extLst>
          </p:cNvPr>
          <p:cNvSpPr txBox="1"/>
          <p:nvPr/>
        </p:nvSpPr>
        <p:spPr>
          <a:xfrm>
            <a:off x="1004627" y="957912"/>
            <a:ext cx="87682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dirty="0"/>
              <a:t>Kaiken kansan aamupala 7.10</a:t>
            </a:r>
          </a:p>
          <a:p>
            <a:r>
              <a:rPr lang="fi-FI" sz="900" dirty="0"/>
              <a:t>21.10, 4.11, 18.11, 2.12, 16.12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98E5EBD6-F98F-F021-9DD4-10C7435573CC}"/>
              </a:ext>
            </a:extLst>
          </p:cNvPr>
          <p:cNvSpPr txBox="1"/>
          <p:nvPr/>
        </p:nvSpPr>
        <p:spPr>
          <a:xfrm>
            <a:off x="1962379" y="2551652"/>
            <a:ext cx="37862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800" dirty="0">
                <a:solidFill>
                  <a:srgbClr val="6C8087"/>
                </a:solidFill>
                <a:latin typeface="Calibri"/>
              </a:rPr>
              <a:t>syys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6C808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6" name="Tekstiruutu 225">
            <a:extLst>
              <a:ext uri="{FF2B5EF4-FFF2-40B4-BE49-F238E27FC236}">
                <a16:creationId xmlns:a16="http://schemas.microsoft.com/office/drawing/2014/main" id="{2C8FFA9A-B32D-4131-EDA3-D8962CAC5076}"/>
              </a:ext>
            </a:extLst>
          </p:cNvPr>
          <p:cNvSpPr txBox="1"/>
          <p:nvPr/>
        </p:nvSpPr>
        <p:spPr>
          <a:xfrm>
            <a:off x="3251184" y="2521410"/>
            <a:ext cx="42291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800" dirty="0" err="1">
                <a:solidFill>
                  <a:srgbClr val="6C8087"/>
                </a:solidFill>
                <a:latin typeface="Calibri"/>
              </a:rPr>
              <a:t>helm</a:t>
            </a:r>
            <a:r>
              <a:rPr kumimoji="0" lang="fi-FI" sz="800" b="0" i="0" u="none" strike="noStrike" kern="1200" cap="none" spc="0" normalizeH="0" baseline="0" noProof="0" dirty="0">
                <a:ln>
                  <a:noFill/>
                </a:ln>
                <a:solidFill>
                  <a:srgbClr val="6C80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228" name="Tekstiruutu 227">
            <a:extLst>
              <a:ext uri="{FF2B5EF4-FFF2-40B4-BE49-F238E27FC236}">
                <a16:creationId xmlns:a16="http://schemas.microsoft.com/office/drawing/2014/main" id="{61B05BAB-6A7E-30C4-C680-81EB6C24BEA6}"/>
              </a:ext>
            </a:extLst>
          </p:cNvPr>
          <p:cNvSpPr txBox="1"/>
          <p:nvPr/>
        </p:nvSpPr>
        <p:spPr>
          <a:xfrm>
            <a:off x="3266657" y="2905641"/>
            <a:ext cx="34747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8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800" dirty="0" err="1">
                <a:solidFill>
                  <a:srgbClr val="6C8087"/>
                </a:solidFill>
                <a:latin typeface="Calibri"/>
              </a:rPr>
              <a:t>maalis</a:t>
            </a:r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6C808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DC67C85A-F9F4-9BB2-75F4-6D30D70D1E93}"/>
              </a:ext>
            </a:extLst>
          </p:cNvPr>
          <p:cNvSpPr txBox="1"/>
          <p:nvPr/>
        </p:nvSpPr>
        <p:spPr>
          <a:xfrm>
            <a:off x="3065119" y="3182371"/>
            <a:ext cx="69517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50" dirty="0" err="1">
                <a:solidFill>
                  <a:srgbClr val="6C8087"/>
                </a:solidFill>
              </a:rPr>
              <a:t>huhti</a:t>
            </a:r>
            <a:endParaRPr lang="fi-FI" sz="1050" dirty="0">
              <a:solidFill>
                <a:srgbClr val="6C8087"/>
              </a:solidFill>
            </a:endParaRPr>
          </a:p>
        </p:txBody>
      </p:sp>
      <p:sp>
        <p:nvSpPr>
          <p:cNvPr id="16" name="Rounded Rectangle 65">
            <a:extLst>
              <a:ext uri="{FF2B5EF4-FFF2-40B4-BE49-F238E27FC236}">
                <a16:creationId xmlns:a16="http://schemas.microsoft.com/office/drawing/2014/main" id="{A0EC037C-C094-CB58-4B99-3DB250B7A26F}"/>
              </a:ext>
            </a:extLst>
          </p:cNvPr>
          <p:cNvSpPr/>
          <p:nvPr/>
        </p:nvSpPr>
        <p:spPr>
          <a:xfrm>
            <a:off x="2712659" y="1847713"/>
            <a:ext cx="773229" cy="15272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i-FI" sz="600" dirty="0">
                <a:solidFill>
                  <a:srgbClr val="002060"/>
                </a:solidFill>
              </a:rPr>
              <a:t>Koulun joulukirkko </a:t>
            </a:r>
          </a:p>
        </p:txBody>
      </p:sp>
      <p:sp>
        <p:nvSpPr>
          <p:cNvPr id="22" name="Suorakulmio: Pyöristetyt kulmat 21">
            <a:extLst>
              <a:ext uri="{FF2B5EF4-FFF2-40B4-BE49-F238E27FC236}">
                <a16:creationId xmlns:a16="http://schemas.microsoft.com/office/drawing/2014/main" id="{AC7310CD-6777-7894-FA39-7F23A5D94290}"/>
              </a:ext>
            </a:extLst>
          </p:cNvPr>
          <p:cNvSpPr/>
          <p:nvPr/>
        </p:nvSpPr>
        <p:spPr>
          <a:xfrm>
            <a:off x="2824185" y="4642075"/>
            <a:ext cx="720148" cy="171698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7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TT 2018">
  <a:themeElements>
    <a:clrScheme name="VTT brand 2018 3">
      <a:dk1>
        <a:srgbClr val="E35F00"/>
      </a:dk1>
      <a:lt1>
        <a:srgbClr val="FFFFFF"/>
      </a:lt1>
      <a:dk2>
        <a:srgbClr val="165976"/>
      </a:dk2>
      <a:lt2>
        <a:srgbClr val="FFFFFF"/>
      </a:lt2>
      <a:accent1>
        <a:srgbClr val="83929B"/>
      </a:accent1>
      <a:accent2>
        <a:srgbClr val="E35F00"/>
      </a:accent2>
      <a:accent3>
        <a:srgbClr val="77858D"/>
      </a:accent3>
      <a:accent4>
        <a:srgbClr val="E35F00"/>
      </a:accent4>
      <a:accent5>
        <a:srgbClr val="165976"/>
      </a:accent5>
      <a:accent6>
        <a:srgbClr val="E35F00"/>
      </a:accent6>
      <a:hlink>
        <a:srgbClr val="165976"/>
      </a:hlink>
      <a:folHlink>
        <a:srgbClr val="E35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N_VTT_City.pptx" id="{398D5F02-AB60-48A7-A098-CB01B2A34F05}" vid="{C022F695-CCF5-4231-9EB6-EFA123B7E6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EN_VTT_City</Template>
  <TotalTime>8857</TotalTime>
  <Words>792</Words>
  <Application>Microsoft Office PowerPoint</Application>
  <PresentationFormat>Mukautettu</PresentationFormat>
  <Paragraphs>144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7" baseType="lpstr">
      <vt:lpstr>Arial</vt:lpstr>
      <vt:lpstr>Calibri</vt:lpstr>
      <vt:lpstr>Footlight MT Light</vt:lpstr>
      <vt:lpstr>Helvetica Neue</vt:lpstr>
      <vt:lpstr>Wingdings</vt:lpstr>
      <vt:lpstr>VTT 2018</vt:lpstr>
      <vt:lpstr>PowerPoint-esitys</vt:lpstr>
    </vt:vector>
  </TitlesOfParts>
  <Company>VTT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Kääriäinen Jukka</dc:creator>
  <cp:lastModifiedBy>Karppelin Ville-Pekka</cp:lastModifiedBy>
  <cp:revision>70</cp:revision>
  <dcterms:created xsi:type="dcterms:W3CDTF">2019-02-15T12:27:57Z</dcterms:created>
  <dcterms:modified xsi:type="dcterms:W3CDTF">2025-10-10T10:13:38Z</dcterms:modified>
</cp:coreProperties>
</file>